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Override1.xml" ContentType="application/vnd.openxmlformats-officedocument.themeOverr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8" r:id="rId10"/>
    <p:sldMasterId id="2147483663" r:id="rId11"/>
  </p:sldMasterIdLst>
  <p:notesMasterIdLst>
    <p:notesMasterId r:id="rId81"/>
  </p:notesMasterIdLst>
  <p:sldIdLst>
    <p:sldId id="424" r:id="rId12"/>
    <p:sldId id="444" r:id="rId13"/>
    <p:sldId id="382" r:id="rId14"/>
    <p:sldId id="465" r:id="rId15"/>
    <p:sldId id="280" r:id="rId16"/>
    <p:sldId id="282" r:id="rId17"/>
    <p:sldId id="427" r:id="rId18"/>
    <p:sldId id="381" r:id="rId19"/>
    <p:sldId id="276" r:id="rId20"/>
    <p:sldId id="417" r:id="rId21"/>
    <p:sldId id="432" r:id="rId22"/>
    <p:sldId id="287" r:id="rId23"/>
    <p:sldId id="445" r:id="rId24"/>
    <p:sldId id="291" r:id="rId25"/>
    <p:sldId id="429" r:id="rId26"/>
    <p:sldId id="288" r:id="rId27"/>
    <p:sldId id="398" r:id="rId28"/>
    <p:sldId id="447" r:id="rId29"/>
    <p:sldId id="295" r:id="rId30"/>
    <p:sldId id="448" r:id="rId31"/>
    <p:sldId id="449" r:id="rId32"/>
    <p:sldId id="450" r:id="rId33"/>
    <p:sldId id="451" r:id="rId34"/>
    <p:sldId id="452" r:id="rId35"/>
    <p:sldId id="453" r:id="rId36"/>
    <p:sldId id="454" r:id="rId37"/>
    <p:sldId id="455" r:id="rId38"/>
    <p:sldId id="456" r:id="rId39"/>
    <p:sldId id="457" r:id="rId40"/>
    <p:sldId id="458" r:id="rId41"/>
    <p:sldId id="459" r:id="rId42"/>
    <p:sldId id="460" r:id="rId43"/>
    <p:sldId id="461" r:id="rId44"/>
    <p:sldId id="462" r:id="rId45"/>
    <p:sldId id="463" r:id="rId46"/>
    <p:sldId id="388" r:id="rId47"/>
    <p:sldId id="402" r:id="rId48"/>
    <p:sldId id="403" r:id="rId49"/>
    <p:sldId id="404" r:id="rId50"/>
    <p:sldId id="297" r:id="rId51"/>
    <p:sldId id="299" r:id="rId52"/>
    <p:sldId id="304" r:id="rId53"/>
    <p:sldId id="300" r:id="rId54"/>
    <p:sldId id="305" r:id="rId55"/>
    <p:sldId id="306" r:id="rId56"/>
    <p:sldId id="309" r:id="rId57"/>
    <p:sldId id="310" r:id="rId58"/>
    <p:sldId id="313" r:id="rId59"/>
    <p:sldId id="301" r:id="rId60"/>
    <p:sldId id="410" r:id="rId61"/>
    <p:sldId id="464" r:id="rId62"/>
    <p:sldId id="321" r:id="rId63"/>
    <p:sldId id="397" r:id="rId64"/>
    <p:sldId id="407" r:id="rId65"/>
    <p:sldId id="418" r:id="rId66"/>
    <p:sldId id="413" r:id="rId67"/>
    <p:sldId id="435" r:id="rId68"/>
    <p:sldId id="340" r:id="rId69"/>
    <p:sldId id="419" r:id="rId70"/>
    <p:sldId id="341" r:id="rId71"/>
    <p:sldId id="420" r:id="rId72"/>
    <p:sldId id="439" r:id="rId73"/>
    <p:sldId id="437" r:id="rId74"/>
    <p:sldId id="436" r:id="rId75"/>
    <p:sldId id="438" r:id="rId76"/>
    <p:sldId id="421" r:id="rId77"/>
    <p:sldId id="423" r:id="rId78"/>
    <p:sldId id="406" r:id="rId79"/>
    <p:sldId id="446" r:id="rId8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+mn-ea"/>
        <a:cs typeface="+mn-cs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+mn-ea"/>
        <a:cs typeface="+mn-cs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+mn-ea"/>
        <a:cs typeface="+mn-cs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+mn-ea"/>
        <a:cs typeface="+mn-cs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charset="0"/>
        <a:ea typeface="+mn-ea"/>
        <a:cs typeface="+mn-cs"/>
        <a:sym typeface="Arial" charset="0"/>
      </a:defRPr>
    </a:lvl5pPr>
    <a:lvl6pPr marL="2286000" algn="l" defTabSz="914400" rtl="0" eaLnBrk="1" latinLnBrk="0" hangingPunct="1">
      <a:defRPr sz="2400" kern="1200">
        <a:solidFill>
          <a:srgbClr val="000000"/>
        </a:solidFill>
        <a:latin typeface="Arial" charset="0"/>
        <a:ea typeface="+mn-ea"/>
        <a:cs typeface="+mn-cs"/>
        <a:sym typeface="Arial" charset="0"/>
      </a:defRPr>
    </a:lvl6pPr>
    <a:lvl7pPr marL="2743200" algn="l" defTabSz="914400" rtl="0" eaLnBrk="1" latinLnBrk="0" hangingPunct="1">
      <a:defRPr sz="2400" kern="1200">
        <a:solidFill>
          <a:srgbClr val="000000"/>
        </a:solidFill>
        <a:latin typeface="Arial" charset="0"/>
        <a:ea typeface="+mn-ea"/>
        <a:cs typeface="+mn-cs"/>
        <a:sym typeface="Arial" charset="0"/>
      </a:defRPr>
    </a:lvl7pPr>
    <a:lvl8pPr marL="3200400" algn="l" defTabSz="914400" rtl="0" eaLnBrk="1" latinLnBrk="0" hangingPunct="1">
      <a:defRPr sz="2400" kern="1200">
        <a:solidFill>
          <a:srgbClr val="000000"/>
        </a:solidFill>
        <a:latin typeface="Arial" charset="0"/>
        <a:ea typeface="+mn-ea"/>
        <a:cs typeface="+mn-cs"/>
        <a:sym typeface="Arial" charset="0"/>
      </a:defRPr>
    </a:lvl8pPr>
    <a:lvl9pPr marL="3657600" algn="l" defTabSz="914400" rtl="0" eaLnBrk="1" latinLnBrk="0" hangingPunct="1">
      <a:defRPr sz="2400" kern="1200">
        <a:solidFill>
          <a:srgbClr val="000000"/>
        </a:solidFill>
        <a:latin typeface="Arial" charset="0"/>
        <a:ea typeface="+mn-ea"/>
        <a:cs typeface="+mn-cs"/>
        <a:sym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360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19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76" Type="http://schemas.openxmlformats.org/officeDocument/2006/relationships/slide" Target="slides/slide65.xml"/><Relationship Id="rId8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82" Type="http://schemas.openxmlformats.org/officeDocument/2006/relationships/presProps" Target="presProps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slide" Target="slides/slide69.xml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terryb\Desktop\terryb\Desktop\Terry's%20Documents\Ice%20Cube\Projects\2010\Data\Archive%20Analysis%20DepthTemp%20vs%20time\0910_DepthVsTime_SummarySheet_100308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Drilling Over Course of Season</a:t>
            </a:r>
          </a:p>
        </c:rich>
      </c:tx>
      <c:layout>
        <c:manualLayout>
          <c:xMode val="edge"/>
          <c:yMode val="edge"/>
          <c:x val="0.36625971143174252"/>
          <c:y val="0.28928765633496545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7.288198298187204E-2"/>
          <c:y val="0.38172920065252852"/>
          <c:w val="0.88679245283019181"/>
          <c:h val="0.41924959216965874"/>
        </c:manualLayout>
      </c:layout>
      <c:scatterChart>
        <c:scatterStyle val="lineMarker"/>
        <c:ser>
          <c:idx val="0"/>
          <c:order val="0"/>
          <c:tx>
            <c:v>1-Hole18</c:v>
          </c:tx>
          <c:spPr>
            <a:ln w="28575">
              <a:noFill/>
            </a:ln>
          </c:spPr>
          <c:marker>
            <c:symbol val="circle"/>
            <c:size val="2"/>
            <c:spPr>
              <a:solidFill>
                <a:srgbClr val="800000"/>
              </a:solidFill>
              <a:ln>
                <a:solidFill>
                  <a:srgbClr val="800000"/>
                </a:solidFill>
                <a:prstDash val="solid"/>
              </a:ln>
            </c:spPr>
          </c:marker>
          <c:xVal>
            <c:numRef>
              <c:f>'1-Hole8'!$H$10:$H$511</c:f>
              <c:numCache>
                <c:formatCode>m/d/yy\ h:mm;@</c:formatCode>
                <c:ptCount val="502"/>
                <c:pt idx="0">
                  <c:v>40151.380182000001</c:v>
                </c:pt>
                <c:pt idx="1">
                  <c:v>40151.382947000013</c:v>
                </c:pt>
                <c:pt idx="2">
                  <c:v>40151.389182999999</c:v>
                </c:pt>
                <c:pt idx="3">
                  <c:v>40151.391945999996</c:v>
                </c:pt>
                <c:pt idx="4">
                  <c:v>40151.398185999999</c:v>
                </c:pt>
                <c:pt idx="5">
                  <c:v>40151.400964</c:v>
                </c:pt>
                <c:pt idx="6">
                  <c:v>40151.403740000002</c:v>
                </c:pt>
                <c:pt idx="7">
                  <c:v>40151.40651500017</c:v>
                </c:pt>
                <c:pt idx="8">
                  <c:v>40151.409278000043</c:v>
                </c:pt>
                <c:pt idx="9">
                  <c:v>40151.412044000012</c:v>
                </c:pt>
                <c:pt idx="10">
                  <c:v>40151.414810000169</c:v>
                </c:pt>
                <c:pt idx="11">
                  <c:v>40151.417577000138</c:v>
                </c:pt>
                <c:pt idx="12">
                  <c:v>40151.420352000001</c:v>
                </c:pt>
                <c:pt idx="13">
                  <c:v>40151.423628999997</c:v>
                </c:pt>
                <c:pt idx="14">
                  <c:v>40151.426392000001</c:v>
                </c:pt>
                <c:pt idx="15">
                  <c:v>40151.429666999997</c:v>
                </c:pt>
                <c:pt idx="16">
                  <c:v>40151.432432000001</c:v>
                </c:pt>
                <c:pt idx="17">
                  <c:v>40151.435199</c:v>
                </c:pt>
                <c:pt idx="18">
                  <c:v>40151.437963999997</c:v>
                </c:pt>
                <c:pt idx="19">
                  <c:v>40151.440728000001</c:v>
                </c:pt>
                <c:pt idx="20">
                  <c:v>40151.443493999999</c:v>
                </c:pt>
                <c:pt idx="21">
                  <c:v>40151.447175000001</c:v>
                </c:pt>
                <c:pt idx="22">
                  <c:v>40151.450952000043</c:v>
                </c:pt>
                <c:pt idx="23">
                  <c:v>40151.453728</c:v>
                </c:pt>
                <c:pt idx="24">
                  <c:v>40151.456493000012</c:v>
                </c:pt>
                <c:pt idx="25">
                  <c:v>40151.460035000011</c:v>
                </c:pt>
                <c:pt idx="26">
                  <c:v>40151.462801000001</c:v>
                </c:pt>
                <c:pt idx="27">
                  <c:v>40151.466531000013</c:v>
                </c:pt>
                <c:pt idx="28">
                  <c:v>40151.469305999999</c:v>
                </c:pt>
                <c:pt idx="29">
                  <c:v>40151.472070000003</c:v>
                </c:pt>
                <c:pt idx="30">
                  <c:v>40151.474836000147</c:v>
                </c:pt>
                <c:pt idx="31">
                  <c:v>40151.477612000002</c:v>
                </c:pt>
                <c:pt idx="32">
                  <c:v>40151.481249000011</c:v>
                </c:pt>
                <c:pt idx="33">
                  <c:v>40151.484015000169</c:v>
                </c:pt>
                <c:pt idx="34">
                  <c:v>40151.4868360002</c:v>
                </c:pt>
                <c:pt idx="35">
                  <c:v>40151.489603000002</c:v>
                </c:pt>
                <c:pt idx="36">
                  <c:v>40151.492365999999</c:v>
                </c:pt>
                <c:pt idx="37">
                  <c:v>40151.495132999997</c:v>
                </c:pt>
                <c:pt idx="38">
                  <c:v>40151.497909999998</c:v>
                </c:pt>
                <c:pt idx="39">
                  <c:v>40151.501186999994</c:v>
                </c:pt>
                <c:pt idx="40">
                  <c:v>40151.503961999995</c:v>
                </c:pt>
                <c:pt idx="41">
                  <c:v>40151.508160000005</c:v>
                </c:pt>
                <c:pt idx="42">
                  <c:v>40151.510932000012</c:v>
                </c:pt>
                <c:pt idx="43">
                  <c:v>40151.514650000012</c:v>
                </c:pt>
                <c:pt idx="44">
                  <c:v>40151.517424999998</c:v>
                </c:pt>
                <c:pt idx="45">
                  <c:v>40151.520189999996</c:v>
                </c:pt>
                <c:pt idx="46">
                  <c:v>40151.522968999998</c:v>
                </c:pt>
                <c:pt idx="47">
                  <c:v>40151.525744999984</c:v>
                </c:pt>
                <c:pt idx="48">
                  <c:v>40151.528521</c:v>
                </c:pt>
                <c:pt idx="49">
                  <c:v>40151.531296000001</c:v>
                </c:pt>
                <c:pt idx="50">
                  <c:v>40151.534060999998</c:v>
                </c:pt>
                <c:pt idx="51">
                  <c:v>40151.536839000139</c:v>
                </c:pt>
                <c:pt idx="52">
                  <c:v>40151.539616000002</c:v>
                </c:pt>
                <c:pt idx="53">
                  <c:v>40151.544375000012</c:v>
                </c:pt>
                <c:pt idx="54">
                  <c:v>40151.547143999996</c:v>
                </c:pt>
                <c:pt idx="55">
                  <c:v>40151.549920999998</c:v>
                </c:pt>
                <c:pt idx="56">
                  <c:v>40151.552288000043</c:v>
                </c:pt>
                <c:pt idx="57">
                  <c:v>40151.553209000012</c:v>
                </c:pt>
                <c:pt idx="58">
                  <c:v>40151.556334000146</c:v>
                </c:pt>
                <c:pt idx="59">
                  <c:v>40151.559109000002</c:v>
                </c:pt>
                <c:pt idx="60">
                  <c:v>40151.562940999996</c:v>
                </c:pt>
                <c:pt idx="61">
                  <c:v>40151.565704999994</c:v>
                </c:pt>
                <c:pt idx="62">
                  <c:v>40151.568471999999</c:v>
                </c:pt>
                <c:pt idx="63">
                  <c:v>40151.571932999999</c:v>
                </c:pt>
                <c:pt idx="64">
                  <c:v>40151.574700000005</c:v>
                </c:pt>
                <c:pt idx="65">
                  <c:v>40151.577475999999</c:v>
                </c:pt>
                <c:pt idx="66">
                  <c:v>40151.580253000138</c:v>
                </c:pt>
                <c:pt idx="67">
                  <c:v>40151.583019000012</c:v>
                </c:pt>
                <c:pt idx="68">
                  <c:v>40151.585797</c:v>
                </c:pt>
                <c:pt idx="69">
                  <c:v>40151.588573000146</c:v>
                </c:pt>
                <c:pt idx="70">
                  <c:v>40151.591974999996</c:v>
                </c:pt>
                <c:pt idx="71">
                  <c:v>40151.594751999997</c:v>
                </c:pt>
                <c:pt idx="72">
                  <c:v>40151.597876</c:v>
                </c:pt>
                <c:pt idx="73">
                  <c:v>40151.600642999998</c:v>
                </c:pt>
                <c:pt idx="74">
                  <c:v>40151.603416999998</c:v>
                </c:pt>
                <c:pt idx="75">
                  <c:v>40151.606824000002</c:v>
                </c:pt>
                <c:pt idx="76">
                  <c:v>40151.609600000003</c:v>
                </c:pt>
                <c:pt idx="77">
                  <c:v>40151.612734000002</c:v>
                </c:pt>
                <c:pt idx="78">
                  <c:v>40151.615512000011</c:v>
                </c:pt>
                <c:pt idx="79">
                  <c:v>40151.618510000138</c:v>
                </c:pt>
                <c:pt idx="80">
                  <c:v>40151.621273999997</c:v>
                </c:pt>
                <c:pt idx="81">
                  <c:v>40151.625095999996</c:v>
                </c:pt>
                <c:pt idx="82">
                  <c:v>40151.627860999994</c:v>
                </c:pt>
                <c:pt idx="83">
                  <c:v>40151.630637000002</c:v>
                </c:pt>
                <c:pt idx="84">
                  <c:v>40151.634356000002</c:v>
                </c:pt>
                <c:pt idx="85">
                  <c:v>40151.637130999996</c:v>
                </c:pt>
                <c:pt idx="86">
                  <c:v>40151.640814000013</c:v>
                </c:pt>
                <c:pt idx="87">
                  <c:v>40151.643592</c:v>
                </c:pt>
                <c:pt idx="88">
                  <c:v>40151.646365000001</c:v>
                </c:pt>
                <c:pt idx="89">
                  <c:v>40151.649132999999</c:v>
                </c:pt>
                <c:pt idx="90">
                  <c:v>40151.651908</c:v>
                </c:pt>
                <c:pt idx="91">
                  <c:v>40151.655045</c:v>
                </c:pt>
                <c:pt idx="92">
                  <c:v>40151.65782</c:v>
                </c:pt>
                <c:pt idx="93">
                  <c:v>40151.661971999994</c:v>
                </c:pt>
                <c:pt idx="94">
                  <c:v>40151.664745999995</c:v>
                </c:pt>
                <c:pt idx="95">
                  <c:v>40151.668940000003</c:v>
                </c:pt>
                <c:pt idx="96">
                  <c:v>40151.671715999997</c:v>
                </c:pt>
                <c:pt idx="97">
                  <c:v>40151.675862999997</c:v>
                </c:pt>
                <c:pt idx="98">
                  <c:v>40151.678638000012</c:v>
                </c:pt>
                <c:pt idx="99">
                  <c:v>40151.681900000003</c:v>
                </c:pt>
                <c:pt idx="100">
                  <c:v>40151.684669000002</c:v>
                </c:pt>
                <c:pt idx="101">
                  <c:v>40151.687437000001</c:v>
                </c:pt>
                <c:pt idx="102">
                  <c:v>40151.690211000001</c:v>
                </c:pt>
                <c:pt idx="103">
                  <c:v>40151.692988999996</c:v>
                </c:pt>
                <c:pt idx="104">
                  <c:v>40151.695761999974</c:v>
                </c:pt>
                <c:pt idx="105">
                  <c:v>40151.698540000005</c:v>
                </c:pt>
                <c:pt idx="106">
                  <c:v>40151.701306999996</c:v>
                </c:pt>
                <c:pt idx="107">
                  <c:v>40151.704082999997</c:v>
                </c:pt>
                <c:pt idx="108">
                  <c:v>40151.706857000012</c:v>
                </c:pt>
                <c:pt idx="109">
                  <c:v>40151.710960999997</c:v>
                </c:pt>
                <c:pt idx="110">
                  <c:v>40151.713733999997</c:v>
                </c:pt>
                <c:pt idx="111">
                  <c:v>40151.717417</c:v>
                </c:pt>
                <c:pt idx="112">
                  <c:v>40151.720193999994</c:v>
                </c:pt>
                <c:pt idx="113">
                  <c:v>40151.723003999985</c:v>
                </c:pt>
                <c:pt idx="114">
                  <c:v>40151.725780999834</c:v>
                </c:pt>
                <c:pt idx="115">
                  <c:v>40151.728544999998</c:v>
                </c:pt>
                <c:pt idx="116">
                  <c:v>40151.731404999984</c:v>
                </c:pt>
                <c:pt idx="117">
                  <c:v>40151.734179999999</c:v>
                </c:pt>
                <c:pt idx="118">
                  <c:v>40151.736959000002</c:v>
                </c:pt>
                <c:pt idx="119">
                  <c:v>40151.739733999995</c:v>
                </c:pt>
                <c:pt idx="120">
                  <c:v>40151.742501000001</c:v>
                </c:pt>
                <c:pt idx="121">
                  <c:v>40151.745278000002</c:v>
                </c:pt>
                <c:pt idx="122">
                  <c:v>40151.748052000003</c:v>
                </c:pt>
                <c:pt idx="123">
                  <c:v>40151.751920999995</c:v>
                </c:pt>
                <c:pt idx="124">
                  <c:v>40151.754698000012</c:v>
                </c:pt>
                <c:pt idx="125">
                  <c:v>40151.757472999998</c:v>
                </c:pt>
                <c:pt idx="126">
                  <c:v>40151.760240000003</c:v>
                </c:pt>
                <c:pt idx="127">
                  <c:v>40151.763015999997</c:v>
                </c:pt>
                <c:pt idx="128">
                  <c:v>40151.765793999984</c:v>
                </c:pt>
                <c:pt idx="129">
                  <c:v>40151.768568</c:v>
                </c:pt>
                <c:pt idx="130">
                  <c:v>40151.771345999994</c:v>
                </c:pt>
                <c:pt idx="131">
                  <c:v>40151.774112999999</c:v>
                </c:pt>
                <c:pt idx="132">
                  <c:v>40151.776888</c:v>
                </c:pt>
                <c:pt idx="133">
                  <c:v>40151.779663999994</c:v>
                </c:pt>
                <c:pt idx="134">
                  <c:v>40151.782440999996</c:v>
                </c:pt>
                <c:pt idx="135">
                  <c:v>40151.785344999997</c:v>
                </c:pt>
                <c:pt idx="136">
                  <c:v>40151.788113000002</c:v>
                </c:pt>
                <c:pt idx="137">
                  <c:v>40151.790887999996</c:v>
                </c:pt>
                <c:pt idx="138">
                  <c:v>40151.793663999975</c:v>
                </c:pt>
                <c:pt idx="139">
                  <c:v>40151.796439999998</c:v>
                </c:pt>
                <c:pt idx="140">
                  <c:v>40151.799574999997</c:v>
                </c:pt>
                <c:pt idx="141">
                  <c:v>40151.802352000013</c:v>
                </c:pt>
                <c:pt idx="142">
                  <c:v>40151.805119000011</c:v>
                </c:pt>
                <c:pt idx="143">
                  <c:v>40151.807895000013</c:v>
                </c:pt>
                <c:pt idx="144">
                  <c:v>40151.810671000043</c:v>
                </c:pt>
                <c:pt idx="145">
                  <c:v>40151.813574000043</c:v>
                </c:pt>
                <c:pt idx="146">
                  <c:v>40151.816350000146</c:v>
                </c:pt>
                <c:pt idx="147">
                  <c:v>40151.819117000043</c:v>
                </c:pt>
                <c:pt idx="148">
                  <c:v>40151.821893</c:v>
                </c:pt>
                <c:pt idx="149">
                  <c:v>40151.824669000001</c:v>
                </c:pt>
                <c:pt idx="150">
                  <c:v>40151.828678000013</c:v>
                </c:pt>
                <c:pt idx="151">
                  <c:v>40151.831455</c:v>
                </c:pt>
                <c:pt idx="152">
                  <c:v>40151.835461999995</c:v>
                </c:pt>
                <c:pt idx="153">
                  <c:v>40151.8382380002</c:v>
                </c:pt>
                <c:pt idx="154">
                  <c:v>40151.841014000012</c:v>
                </c:pt>
                <c:pt idx="155">
                  <c:v>40151.843789999999</c:v>
                </c:pt>
                <c:pt idx="156">
                  <c:v>40151.846558000216</c:v>
                </c:pt>
                <c:pt idx="157">
                  <c:v>40151.849333000013</c:v>
                </c:pt>
                <c:pt idx="158">
                  <c:v>40151.852109000043</c:v>
                </c:pt>
                <c:pt idx="159">
                  <c:v>40151.856117000185</c:v>
                </c:pt>
                <c:pt idx="160">
                  <c:v>40151.858893000208</c:v>
                </c:pt>
                <c:pt idx="161">
                  <c:v>40151.863131999999</c:v>
                </c:pt>
                <c:pt idx="162">
                  <c:v>40151.865911000001</c:v>
                </c:pt>
                <c:pt idx="163">
                  <c:v>40151.868686000002</c:v>
                </c:pt>
                <c:pt idx="164">
                  <c:v>40151.871454</c:v>
                </c:pt>
                <c:pt idx="165">
                  <c:v>40151.875614000011</c:v>
                </c:pt>
                <c:pt idx="166">
                  <c:v>40151.878384000003</c:v>
                </c:pt>
                <c:pt idx="167">
                  <c:v>40151.882406000012</c:v>
                </c:pt>
                <c:pt idx="168">
                  <c:v>40151.885171000002</c:v>
                </c:pt>
                <c:pt idx="169">
                  <c:v>40151.889096000043</c:v>
                </c:pt>
                <c:pt idx="170">
                  <c:v>40151.891862999997</c:v>
                </c:pt>
                <c:pt idx="171">
                  <c:v>40151.894640000006</c:v>
                </c:pt>
                <c:pt idx="172">
                  <c:v>40151.897414999999</c:v>
                </c:pt>
                <c:pt idx="173">
                  <c:v>40151.900191000001</c:v>
                </c:pt>
                <c:pt idx="174">
                  <c:v>40151.902968000002</c:v>
                </c:pt>
                <c:pt idx="175">
                  <c:v>40151.905735</c:v>
                </c:pt>
                <c:pt idx="176">
                  <c:v>40151.908511000147</c:v>
                </c:pt>
                <c:pt idx="177">
                  <c:v>40151.911426999999</c:v>
                </c:pt>
                <c:pt idx="178">
                  <c:v>40151.914203000139</c:v>
                </c:pt>
                <c:pt idx="179">
                  <c:v>40151.91801300017</c:v>
                </c:pt>
                <c:pt idx="180">
                  <c:v>40151.920788999996</c:v>
                </c:pt>
                <c:pt idx="181">
                  <c:v>40151.923703999986</c:v>
                </c:pt>
                <c:pt idx="182">
                  <c:v>40151.926471999999</c:v>
                </c:pt>
                <c:pt idx="183">
                  <c:v>40151.929248</c:v>
                </c:pt>
                <c:pt idx="184">
                  <c:v>40151.932029000003</c:v>
                </c:pt>
                <c:pt idx="185">
                  <c:v>40151.934799000002</c:v>
                </c:pt>
                <c:pt idx="186">
                  <c:v>40151.937575000011</c:v>
                </c:pt>
                <c:pt idx="187">
                  <c:v>40151.940342000002</c:v>
                </c:pt>
                <c:pt idx="188">
                  <c:v>40151.943118000003</c:v>
                </c:pt>
                <c:pt idx="189">
                  <c:v>40151.946396000043</c:v>
                </c:pt>
                <c:pt idx="190">
                  <c:v>40151.949172000001</c:v>
                </c:pt>
                <c:pt idx="191">
                  <c:v>40151.951947000001</c:v>
                </c:pt>
                <c:pt idx="192">
                  <c:v>40151.954715000138</c:v>
                </c:pt>
                <c:pt idx="193">
                  <c:v>40151.957490000001</c:v>
                </c:pt>
                <c:pt idx="194">
                  <c:v>40151.960312000003</c:v>
                </c:pt>
                <c:pt idx="195">
                  <c:v>40151.963087999997</c:v>
                </c:pt>
                <c:pt idx="196">
                  <c:v>40151.966584000002</c:v>
                </c:pt>
                <c:pt idx="197">
                  <c:v>40151.969349999999</c:v>
                </c:pt>
                <c:pt idx="198">
                  <c:v>40151.972579000147</c:v>
                </c:pt>
                <c:pt idx="199">
                  <c:v>40151.975364999998</c:v>
                </c:pt>
                <c:pt idx="200">
                  <c:v>40151.978132000011</c:v>
                </c:pt>
                <c:pt idx="201">
                  <c:v>40151.981047000001</c:v>
                </c:pt>
                <c:pt idx="202">
                  <c:v>40151.983813000013</c:v>
                </c:pt>
                <c:pt idx="203">
                  <c:v>40151.987773000001</c:v>
                </c:pt>
                <c:pt idx="204">
                  <c:v>40151.990550000002</c:v>
                </c:pt>
                <c:pt idx="205">
                  <c:v>40151.994326</c:v>
                </c:pt>
                <c:pt idx="206">
                  <c:v>40151.997101999994</c:v>
                </c:pt>
                <c:pt idx="207">
                  <c:v>40151.999873000001</c:v>
                </c:pt>
                <c:pt idx="208">
                  <c:v>40152.002641999999</c:v>
                </c:pt>
                <c:pt idx="209">
                  <c:v>40152.004117000011</c:v>
                </c:pt>
                <c:pt idx="210">
                  <c:v>40152.005038000003</c:v>
                </c:pt>
                <c:pt idx="211">
                  <c:v>40152.008663000001</c:v>
                </c:pt>
                <c:pt idx="212">
                  <c:v>40152.010759000012</c:v>
                </c:pt>
                <c:pt idx="213">
                  <c:v>40152.011676000002</c:v>
                </c:pt>
                <c:pt idx="214">
                  <c:v>40152.012601000002</c:v>
                </c:pt>
                <c:pt idx="215">
                  <c:v>40152.015159000002</c:v>
                </c:pt>
                <c:pt idx="216">
                  <c:v>40152.017924</c:v>
                </c:pt>
                <c:pt idx="217">
                  <c:v>40152.021374999997</c:v>
                </c:pt>
                <c:pt idx="218">
                  <c:v>40152.024139000001</c:v>
                </c:pt>
                <c:pt idx="219">
                  <c:v>40152.025172999995</c:v>
                </c:pt>
                <c:pt idx="220">
                  <c:v>40152.026099000002</c:v>
                </c:pt>
                <c:pt idx="221">
                  <c:v>40152.029402999986</c:v>
                </c:pt>
                <c:pt idx="222">
                  <c:v>40152.032178000001</c:v>
                </c:pt>
                <c:pt idx="223">
                  <c:v>40152.035524999999</c:v>
                </c:pt>
                <c:pt idx="224">
                  <c:v>40152.038291000012</c:v>
                </c:pt>
                <c:pt idx="225">
                  <c:v>40152.042846000011</c:v>
                </c:pt>
                <c:pt idx="226">
                  <c:v>40152.045618000011</c:v>
                </c:pt>
                <c:pt idx="227">
                  <c:v>40152.048382000001</c:v>
                </c:pt>
                <c:pt idx="228">
                  <c:v>40152.051148999999</c:v>
                </c:pt>
                <c:pt idx="229">
                  <c:v>40152.053925</c:v>
                </c:pt>
                <c:pt idx="230">
                  <c:v>40152.058158000043</c:v>
                </c:pt>
                <c:pt idx="231">
                  <c:v>40152.060933000001</c:v>
                </c:pt>
                <c:pt idx="232">
                  <c:v>40152.065104999994</c:v>
                </c:pt>
                <c:pt idx="233">
                  <c:v>40152.067880999995</c:v>
                </c:pt>
                <c:pt idx="234">
                  <c:v>40152.071190999995</c:v>
                </c:pt>
                <c:pt idx="235">
                  <c:v>40152.073966000004</c:v>
                </c:pt>
                <c:pt idx="236">
                  <c:v>40152.076740999997</c:v>
                </c:pt>
                <c:pt idx="237">
                  <c:v>40152.079508000003</c:v>
                </c:pt>
                <c:pt idx="238">
                  <c:v>40152.084167000001</c:v>
                </c:pt>
                <c:pt idx="239">
                  <c:v>40152.086942000002</c:v>
                </c:pt>
                <c:pt idx="240">
                  <c:v>40152.08971</c:v>
                </c:pt>
                <c:pt idx="241">
                  <c:v>40152.092484999994</c:v>
                </c:pt>
                <c:pt idx="242">
                  <c:v>40152.095259000002</c:v>
                </c:pt>
                <c:pt idx="243">
                  <c:v>40152.098258000013</c:v>
                </c:pt>
                <c:pt idx="244">
                  <c:v>40152.101033999999</c:v>
                </c:pt>
                <c:pt idx="245">
                  <c:v>40152.104761999995</c:v>
                </c:pt>
                <c:pt idx="246">
                  <c:v>40152.107527</c:v>
                </c:pt>
                <c:pt idx="247">
                  <c:v>40152.110303000001</c:v>
                </c:pt>
                <c:pt idx="248">
                  <c:v>40152.113079000002</c:v>
                </c:pt>
                <c:pt idx="249">
                  <c:v>40152.115848000001</c:v>
                </c:pt>
                <c:pt idx="250">
                  <c:v>40152.119714</c:v>
                </c:pt>
                <c:pt idx="251">
                  <c:v>40152.122490999995</c:v>
                </c:pt>
                <c:pt idx="252">
                  <c:v>40152.125441999975</c:v>
                </c:pt>
                <c:pt idx="253">
                  <c:v>40152.128210000003</c:v>
                </c:pt>
                <c:pt idx="254">
                  <c:v>40152.130985999996</c:v>
                </c:pt>
                <c:pt idx="255">
                  <c:v>40152.133761999976</c:v>
                </c:pt>
                <c:pt idx="256">
                  <c:v>40152.136538000013</c:v>
                </c:pt>
                <c:pt idx="257">
                  <c:v>40152.139313</c:v>
                </c:pt>
                <c:pt idx="258">
                  <c:v>40152.142080000005</c:v>
                </c:pt>
                <c:pt idx="259">
                  <c:v>40152.144857000043</c:v>
                </c:pt>
                <c:pt idx="260">
                  <c:v>40152.147629999999</c:v>
                </c:pt>
                <c:pt idx="261">
                  <c:v>40152.150410000002</c:v>
                </c:pt>
                <c:pt idx="262">
                  <c:v>40152.153463999995</c:v>
                </c:pt>
                <c:pt idx="263">
                  <c:v>40152.156231000146</c:v>
                </c:pt>
                <c:pt idx="264">
                  <c:v>40152.159008000002</c:v>
                </c:pt>
                <c:pt idx="265">
                  <c:v>40152.162221999999</c:v>
                </c:pt>
                <c:pt idx="266">
                  <c:v>40152.165002999995</c:v>
                </c:pt>
                <c:pt idx="267">
                  <c:v>40152.167776999995</c:v>
                </c:pt>
                <c:pt idx="268">
                  <c:v>40152.170553000011</c:v>
                </c:pt>
                <c:pt idx="269">
                  <c:v>40152.173317000001</c:v>
                </c:pt>
                <c:pt idx="270">
                  <c:v>40152.176093000002</c:v>
                </c:pt>
                <c:pt idx="271">
                  <c:v>40152.178868000003</c:v>
                </c:pt>
                <c:pt idx="272">
                  <c:v>40152.181635000001</c:v>
                </c:pt>
                <c:pt idx="273">
                  <c:v>40152.184411000002</c:v>
                </c:pt>
                <c:pt idx="274">
                  <c:v>40152.188594000043</c:v>
                </c:pt>
                <c:pt idx="275">
                  <c:v>40152.191370999994</c:v>
                </c:pt>
                <c:pt idx="276">
                  <c:v>40152.194133999998</c:v>
                </c:pt>
                <c:pt idx="277">
                  <c:v>40152.196909999999</c:v>
                </c:pt>
                <c:pt idx="278">
                  <c:v>40152.199676999997</c:v>
                </c:pt>
                <c:pt idx="279">
                  <c:v>40152.202487999995</c:v>
                </c:pt>
                <c:pt idx="280">
                  <c:v>40152.205263999997</c:v>
                </c:pt>
                <c:pt idx="281">
                  <c:v>40152.208029000001</c:v>
                </c:pt>
                <c:pt idx="282">
                  <c:v>40152.210811000012</c:v>
                </c:pt>
                <c:pt idx="283">
                  <c:v>40152.213581999997</c:v>
                </c:pt>
                <c:pt idx="284">
                  <c:v>40152.216392000002</c:v>
                </c:pt>
                <c:pt idx="285">
                  <c:v>40152.219159</c:v>
                </c:pt>
                <c:pt idx="286">
                  <c:v>40152.221923999976</c:v>
                </c:pt>
                <c:pt idx="287">
                  <c:v>40152.224860999995</c:v>
                </c:pt>
                <c:pt idx="288">
                  <c:v>40152.226340000001</c:v>
                </c:pt>
                <c:pt idx="289">
                  <c:v>40152.227257999999</c:v>
                </c:pt>
                <c:pt idx="290">
                  <c:v>40152.228185999986</c:v>
                </c:pt>
                <c:pt idx="291">
                  <c:v>40152.231347999994</c:v>
                </c:pt>
                <c:pt idx="292">
                  <c:v>40152.234122999995</c:v>
                </c:pt>
                <c:pt idx="293">
                  <c:v>40152.236922999997</c:v>
                </c:pt>
                <c:pt idx="294">
                  <c:v>40152.239688999995</c:v>
                </c:pt>
                <c:pt idx="295">
                  <c:v>40152.243918</c:v>
                </c:pt>
                <c:pt idx="296">
                  <c:v>40152.246694000001</c:v>
                </c:pt>
                <c:pt idx="297">
                  <c:v>40152.249457999998</c:v>
                </c:pt>
                <c:pt idx="298">
                  <c:v>40152.252234000043</c:v>
                </c:pt>
                <c:pt idx="299">
                  <c:v>40152.255000000005</c:v>
                </c:pt>
                <c:pt idx="300">
                  <c:v>40152.258042000001</c:v>
                </c:pt>
                <c:pt idx="301">
                  <c:v>40152.260550999999</c:v>
                </c:pt>
                <c:pt idx="302">
                  <c:v>40152.261467999975</c:v>
                </c:pt>
                <c:pt idx="303">
                  <c:v>40152.262390999997</c:v>
                </c:pt>
                <c:pt idx="304">
                  <c:v>40152.266445999994</c:v>
                </c:pt>
                <c:pt idx="305">
                  <c:v>40152.269223999996</c:v>
                </c:pt>
                <c:pt idx="306">
                  <c:v>40152.271997999997</c:v>
                </c:pt>
                <c:pt idx="307">
                  <c:v>40152.274763999994</c:v>
                </c:pt>
                <c:pt idx="308">
                  <c:v>40152.278400000003</c:v>
                </c:pt>
                <c:pt idx="309">
                  <c:v>40152.281165999986</c:v>
                </c:pt>
                <c:pt idx="310">
                  <c:v>40152.285043999997</c:v>
                </c:pt>
                <c:pt idx="311">
                  <c:v>40152.287807000001</c:v>
                </c:pt>
                <c:pt idx="312">
                  <c:v>40152.290777999995</c:v>
                </c:pt>
                <c:pt idx="313">
                  <c:v>40152.293803999994</c:v>
                </c:pt>
                <c:pt idx="314">
                  <c:v>40152.296578000001</c:v>
                </c:pt>
                <c:pt idx="315">
                  <c:v>40152.300830000138</c:v>
                </c:pt>
                <c:pt idx="316">
                  <c:v>40152.303595000012</c:v>
                </c:pt>
                <c:pt idx="317">
                  <c:v>40152.307813000043</c:v>
                </c:pt>
                <c:pt idx="318">
                  <c:v>40152.309545000011</c:v>
                </c:pt>
                <c:pt idx="319">
                  <c:v>40152.310474000013</c:v>
                </c:pt>
                <c:pt idx="320">
                  <c:v>40152.312693000138</c:v>
                </c:pt>
                <c:pt idx="321">
                  <c:v>40152.315458000012</c:v>
                </c:pt>
                <c:pt idx="322">
                  <c:v>40152.318234000224</c:v>
                </c:pt>
                <c:pt idx="323">
                  <c:v>40152.321186999994</c:v>
                </c:pt>
                <c:pt idx="324">
                  <c:v>40152.323267</c:v>
                </c:pt>
                <c:pt idx="325">
                  <c:v>40152.324191</c:v>
                </c:pt>
                <c:pt idx="326">
                  <c:v>40152.325107999997</c:v>
                </c:pt>
                <c:pt idx="327">
                  <c:v>40152.326035000013</c:v>
                </c:pt>
                <c:pt idx="328">
                  <c:v>40152.328530000013</c:v>
                </c:pt>
                <c:pt idx="329">
                  <c:v>40152.331306</c:v>
                </c:pt>
                <c:pt idx="330">
                  <c:v>40152.334270000043</c:v>
                </c:pt>
                <c:pt idx="331">
                  <c:v>40152.337046000001</c:v>
                </c:pt>
                <c:pt idx="332">
                  <c:v>40152.340832000169</c:v>
                </c:pt>
                <c:pt idx="333">
                  <c:v>40152.343596000013</c:v>
                </c:pt>
                <c:pt idx="334">
                  <c:v>40152.346364000012</c:v>
                </c:pt>
                <c:pt idx="335">
                  <c:v>40152.349140999999</c:v>
                </c:pt>
                <c:pt idx="336">
                  <c:v>40152.351918000139</c:v>
                </c:pt>
                <c:pt idx="337">
                  <c:v>40152.356028000169</c:v>
                </c:pt>
                <c:pt idx="338">
                  <c:v>40152.3588050002</c:v>
                </c:pt>
                <c:pt idx="339">
                  <c:v>40152.361581999998</c:v>
                </c:pt>
                <c:pt idx="340">
                  <c:v>40152.364346000002</c:v>
                </c:pt>
                <c:pt idx="341">
                  <c:v>40152.367121999996</c:v>
                </c:pt>
                <c:pt idx="342">
                  <c:v>40152.369899000012</c:v>
                </c:pt>
                <c:pt idx="343">
                  <c:v>40152.372666000003</c:v>
                </c:pt>
                <c:pt idx="344">
                  <c:v>40152.377105</c:v>
                </c:pt>
                <c:pt idx="345">
                  <c:v>40152.379877000043</c:v>
                </c:pt>
                <c:pt idx="346">
                  <c:v>40152.383248000013</c:v>
                </c:pt>
                <c:pt idx="347">
                  <c:v>40152.386024000043</c:v>
                </c:pt>
                <c:pt idx="348">
                  <c:v>40152.388786000003</c:v>
                </c:pt>
                <c:pt idx="349">
                  <c:v>40152.391551000001</c:v>
                </c:pt>
                <c:pt idx="350">
                  <c:v>40152.394317000013</c:v>
                </c:pt>
                <c:pt idx="351">
                  <c:v>40152.398394000003</c:v>
                </c:pt>
                <c:pt idx="352">
                  <c:v>40152.401160000001</c:v>
                </c:pt>
                <c:pt idx="353">
                  <c:v>40152.403937000003</c:v>
                </c:pt>
                <c:pt idx="354">
                  <c:v>40152.406704000001</c:v>
                </c:pt>
                <c:pt idx="355">
                  <c:v>40152.409932000002</c:v>
                </c:pt>
                <c:pt idx="356">
                  <c:v>40152.412698000138</c:v>
                </c:pt>
                <c:pt idx="357">
                  <c:v>40152.415475000002</c:v>
                </c:pt>
                <c:pt idx="358">
                  <c:v>40152.41825000017</c:v>
                </c:pt>
                <c:pt idx="359">
                  <c:v>40152.421026999997</c:v>
                </c:pt>
                <c:pt idx="360">
                  <c:v>40152.424640999998</c:v>
                </c:pt>
                <c:pt idx="361">
                  <c:v>40152.427415999999</c:v>
                </c:pt>
                <c:pt idx="362">
                  <c:v>40152.430181999996</c:v>
                </c:pt>
                <c:pt idx="363">
                  <c:v>40152.432959000012</c:v>
                </c:pt>
                <c:pt idx="364">
                  <c:v>40152.435735999999</c:v>
                </c:pt>
                <c:pt idx="365">
                  <c:v>40152.438514000147</c:v>
                </c:pt>
                <c:pt idx="366">
                  <c:v>40152.441288000002</c:v>
                </c:pt>
                <c:pt idx="367">
                  <c:v>40152.444053000043</c:v>
                </c:pt>
                <c:pt idx="368">
                  <c:v>40152.446830000146</c:v>
                </c:pt>
                <c:pt idx="369">
                  <c:v>40152.449607000002</c:v>
                </c:pt>
                <c:pt idx="370">
                  <c:v>40152.452384000011</c:v>
                </c:pt>
                <c:pt idx="371">
                  <c:v>40152.455160000005</c:v>
                </c:pt>
                <c:pt idx="372">
                  <c:v>40152.4592380002</c:v>
                </c:pt>
                <c:pt idx="373">
                  <c:v>40152.462015000012</c:v>
                </c:pt>
                <c:pt idx="374">
                  <c:v>40152.464780999995</c:v>
                </c:pt>
                <c:pt idx="375">
                  <c:v>40152.467763999994</c:v>
                </c:pt>
                <c:pt idx="376">
                  <c:v>40152.470541000002</c:v>
                </c:pt>
                <c:pt idx="377">
                  <c:v>40152.473319000012</c:v>
                </c:pt>
                <c:pt idx="378">
                  <c:v>40152.476093000012</c:v>
                </c:pt>
                <c:pt idx="379">
                  <c:v>40152.47885800017</c:v>
                </c:pt>
                <c:pt idx="380">
                  <c:v>40152.481634000003</c:v>
                </c:pt>
                <c:pt idx="381">
                  <c:v>40152.484412000013</c:v>
                </c:pt>
                <c:pt idx="382">
                  <c:v>40152.487188999999</c:v>
                </c:pt>
                <c:pt idx="383">
                  <c:v>40152.489966000001</c:v>
                </c:pt>
                <c:pt idx="384">
                  <c:v>40152.492731999999</c:v>
                </c:pt>
                <c:pt idx="385">
                  <c:v>40152.495535000002</c:v>
                </c:pt>
                <c:pt idx="386">
                  <c:v>40152.497121999986</c:v>
                </c:pt>
                <c:pt idx="387">
                  <c:v>40152.498044</c:v>
                </c:pt>
                <c:pt idx="388">
                  <c:v>40152.498960999998</c:v>
                </c:pt>
                <c:pt idx="389">
                  <c:v>40152.500109000001</c:v>
                </c:pt>
                <c:pt idx="390">
                  <c:v>40152.502874000013</c:v>
                </c:pt>
                <c:pt idx="391">
                  <c:v>40152.505649999999</c:v>
                </c:pt>
                <c:pt idx="392">
                  <c:v>40152.508859000147</c:v>
                </c:pt>
                <c:pt idx="393">
                  <c:v>40152.511633000002</c:v>
                </c:pt>
                <c:pt idx="394">
                  <c:v>40152.515257000043</c:v>
                </c:pt>
                <c:pt idx="395">
                  <c:v>40152.518035000146</c:v>
                </c:pt>
                <c:pt idx="396">
                  <c:v>40152.521798999995</c:v>
                </c:pt>
                <c:pt idx="397">
                  <c:v>40152.524394</c:v>
                </c:pt>
                <c:pt idx="398">
                  <c:v>40152.525319999993</c:v>
                </c:pt>
                <c:pt idx="399">
                  <c:v>40152.526240000007</c:v>
                </c:pt>
                <c:pt idx="400">
                  <c:v>40152.527156999997</c:v>
                </c:pt>
                <c:pt idx="401">
                  <c:v>40152.529143999986</c:v>
                </c:pt>
                <c:pt idx="402">
                  <c:v>40152.531920999994</c:v>
                </c:pt>
                <c:pt idx="403">
                  <c:v>40152.535220000005</c:v>
                </c:pt>
                <c:pt idx="404">
                  <c:v>40152.537984999995</c:v>
                </c:pt>
                <c:pt idx="405">
                  <c:v>40152.541759999993</c:v>
                </c:pt>
                <c:pt idx="406">
                  <c:v>40152.544530000043</c:v>
                </c:pt>
                <c:pt idx="407">
                  <c:v>40152.547301999999</c:v>
                </c:pt>
                <c:pt idx="408">
                  <c:v>40152.550078000138</c:v>
                </c:pt>
                <c:pt idx="409">
                  <c:v>40152.552855000169</c:v>
                </c:pt>
                <c:pt idx="410">
                  <c:v>40152.555632000003</c:v>
                </c:pt>
                <c:pt idx="411">
                  <c:v>40152.558397000139</c:v>
                </c:pt>
                <c:pt idx="412">
                  <c:v>40152.561174999995</c:v>
                </c:pt>
                <c:pt idx="413">
                  <c:v>40152.563947999995</c:v>
                </c:pt>
                <c:pt idx="414">
                  <c:v>40152.566724999997</c:v>
                </c:pt>
                <c:pt idx="415">
                  <c:v>40152.570071000002</c:v>
                </c:pt>
                <c:pt idx="416">
                  <c:v>40152.572836000043</c:v>
                </c:pt>
                <c:pt idx="417">
                  <c:v>40152.576891000012</c:v>
                </c:pt>
                <c:pt idx="418">
                  <c:v>40152.579656000002</c:v>
                </c:pt>
                <c:pt idx="419">
                  <c:v>40152.582433000003</c:v>
                </c:pt>
                <c:pt idx="420">
                  <c:v>40152.585210000012</c:v>
                </c:pt>
                <c:pt idx="421">
                  <c:v>40152.587985999999</c:v>
                </c:pt>
                <c:pt idx="422">
                  <c:v>40152.590760999985</c:v>
                </c:pt>
                <c:pt idx="423">
                  <c:v>40152.593525999997</c:v>
                </c:pt>
                <c:pt idx="424">
                  <c:v>40152.597488999985</c:v>
                </c:pt>
                <c:pt idx="425">
                  <c:v>40152.600252000011</c:v>
                </c:pt>
                <c:pt idx="426">
                  <c:v>40152.601467999986</c:v>
                </c:pt>
                <c:pt idx="427">
                  <c:v>40152.602398000003</c:v>
                </c:pt>
                <c:pt idx="428">
                  <c:v>40152.604743999997</c:v>
                </c:pt>
                <c:pt idx="429">
                  <c:v>40152.607507000001</c:v>
                </c:pt>
                <c:pt idx="430">
                  <c:v>40152.610279000139</c:v>
                </c:pt>
                <c:pt idx="431">
                  <c:v>40152.613044999998</c:v>
                </c:pt>
                <c:pt idx="432">
                  <c:v>40152.615810000003</c:v>
                </c:pt>
                <c:pt idx="433">
                  <c:v>40152.618576000146</c:v>
                </c:pt>
                <c:pt idx="434">
                  <c:v>40152.621338999998</c:v>
                </c:pt>
                <c:pt idx="435">
                  <c:v>40152.624105999996</c:v>
                </c:pt>
                <c:pt idx="436">
                  <c:v>40152.627531999999</c:v>
                </c:pt>
                <c:pt idx="437">
                  <c:v>40152.630308</c:v>
                </c:pt>
                <c:pt idx="438">
                  <c:v>40152.634072000001</c:v>
                </c:pt>
                <c:pt idx="439">
                  <c:v>40152.636849000002</c:v>
                </c:pt>
                <c:pt idx="440">
                  <c:v>40152.639868999999</c:v>
                </c:pt>
                <c:pt idx="441">
                  <c:v>40152.642636000011</c:v>
                </c:pt>
                <c:pt idx="442">
                  <c:v>40152.645399000001</c:v>
                </c:pt>
                <c:pt idx="443">
                  <c:v>40152.648174000002</c:v>
                </c:pt>
                <c:pt idx="444">
                  <c:v>40152.650942</c:v>
                </c:pt>
                <c:pt idx="445">
                  <c:v>40152.653718000001</c:v>
                </c:pt>
                <c:pt idx="446">
                  <c:v>40152.656494000003</c:v>
                </c:pt>
                <c:pt idx="447">
                  <c:v>40152.660571</c:v>
                </c:pt>
                <c:pt idx="448">
                  <c:v>40152.663337999998</c:v>
                </c:pt>
                <c:pt idx="449">
                  <c:v>40152.666100999995</c:v>
                </c:pt>
                <c:pt idx="450">
                  <c:v>40152.668888</c:v>
                </c:pt>
                <c:pt idx="451">
                  <c:v>40152.671652999998</c:v>
                </c:pt>
                <c:pt idx="452">
                  <c:v>40152.674430999999</c:v>
                </c:pt>
                <c:pt idx="453">
                  <c:v>40152.677197999998</c:v>
                </c:pt>
                <c:pt idx="454">
                  <c:v>40152.679962999995</c:v>
                </c:pt>
                <c:pt idx="455">
                  <c:v>40152.682740000004</c:v>
                </c:pt>
                <c:pt idx="456">
                  <c:v>40152.685513000011</c:v>
                </c:pt>
                <c:pt idx="457">
                  <c:v>40152.688279000169</c:v>
                </c:pt>
                <c:pt idx="458">
                  <c:v>40152.691044999985</c:v>
                </c:pt>
                <c:pt idx="459">
                  <c:v>40152.693804999995</c:v>
                </c:pt>
                <c:pt idx="460">
                  <c:v>40152.696573000001</c:v>
                </c:pt>
                <c:pt idx="461">
                  <c:v>40152.699339999999</c:v>
                </c:pt>
                <c:pt idx="462">
                  <c:v>40152.702117000001</c:v>
                </c:pt>
                <c:pt idx="463">
                  <c:v>40152.704894000002</c:v>
                </c:pt>
                <c:pt idx="464">
                  <c:v>40152.707659</c:v>
                </c:pt>
                <c:pt idx="465">
                  <c:v>40152.710438000002</c:v>
                </c:pt>
                <c:pt idx="466">
                  <c:v>40152.713211000002</c:v>
                </c:pt>
                <c:pt idx="467">
                  <c:v>40152.715986999996</c:v>
                </c:pt>
                <c:pt idx="468">
                  <c:v>40152.718762999997</c:v>
                </c:pt>
                <c:pt idx="469">
                  <c:v>40152.722480999975</c:v>
                </c:pt>
                <c:pt idx="470">
                  <c:v>40152.725245999995</c:v>
                </c:pt>
                <c:pt idx="471">
                  <c:v>40152.728022999996</c:v>
                </c:pt>
                <c:pt idx="472">
                  <c:v>40152.730798999997</c:v>
                </c:pt>
                <c:pt idx="473">
                  <c:v>40152.733575999999</c:v>
                </c:pt>
                <c:pt idx="474">
                  <c:v>40152.736353</c:v>
                </c:pt>
                <c:pt idx="475">
                  <c:v>40152.739118999998</c:v>
                </c:pt>
                <c:pt idx="476">
                  <c:v>40152.741894999999</c:v>
                </c:pt>
                <c:pt idx="477">
                  <c:v>40152.744752999999</c:v>
                </c:pt>
                <c:pt idx="478">
                  <c:v>40152.747529</c:v>
                </c:pt>
                <c:pt idx="479">
                  <c:v>40152.750295000013</c:v>
                </c:pt>
                <c:pt idx="480">
                  <c:v>40152.753057000002</c:v>
                </c:pt>
                <c:pt idx="481">
                  <c:v>40152.755823</c:v>
                </c:pt>
                <c:pt idx="482">
                  <c:v>40152.758598000139</c:v>
                </c:pt>
                <c:pt idx="483">
                  <c:v>40152.761363999984</c:v>
                </c:pt>
                <c:pt idx="484">
                  <c:v>40152.764131999997</c:v>
                </c:pt>
                <c:pt idx="485">
                  <c:v>40152.766898000002</c:v>
                </c:pt>
                <c:pt idx="486">
                  <c:v>40152.769670999995</c:v>
                </c:pt>
                <c:pt idx="487">
                  <c:v>40152.772446999996</c:v>
                </c:pt>
                <c:pt idx="488">
                  <c:v>40152.775223999997</c:v>
                </c:pt>
                <c:pt idx="489">
                  <c:v>40152.777991999996</c:v>
                </c:pt>
                <c:pt idx="490">
                  <c:v>40152.780756</c:v>
                </c:pt>
                <c:pt idx="491">
                  <c:v>40152.784890000003</c:v>
                </c:pt>
                <c:pt idx="492">
                  <c:v>40152.787655</c:v>
                </c:pt>
                <c:pt idx="493">
                  <c:v>40152.790433999995</c:v>
                </c:pt>
                <c:pt idx="494">
                  <c:v>40152.793206999995</c:v>
                </c:pt>
                <c:pt idx="495">
                  <c:v>40152.795974999994</c:v>
                </c:pt>
                <c:pt idx="496">
                  <c:v>40152.798797999996</c:v>
                </c:pt>
                <c:pt idx="497">
                  <c:v>40152.801564000001</c:v>
                </c:pt>
                <c:pt idx="498">
                  <c:v>40152.804338000169</c:v>
                </c:pt>
                <c:pt idx="499">
                  <c:v>40152.810819000224</c:v>
                </c:pt>
                <c:pt idx="500">
                  <c:v>40152.813721999999</c:v>
                </c:pt>
                <c:pt idx="501">
                  <c:v>40152.816488000011</c:v>
                </c:pt>
              </c:numCache>
            </c:numRef>
          </c:xVal>
          <c:yVal>
            <c:numRef>
              <c:f>'1-Hole8'!$E$10:$E$511</c:f>
              <c:numCache>
                <c:formatCode>General</c:formatCode>
                <c:ptCount val="502"/>
                <c:pt idx="0">
                  <c:v>-0.85843000000000003</c:v>
                </c:pt>
                <c:pt idx="1">
                  <c:v>-4.6466900000000004</c:v>
                </c:pt>
                <c:pt idx="2">
                  <c:v>-8.4279400000000013</c:v>
                </c:pt>
                <c:pt idx="3">
                  <c:v>-8.4282900000000005</c:v>
                </c:pt>
                <c:pt idx="4">
                  <c:v>-8.4402100000000004</c:v>
                </c:pt>
                <c:pt idx="5">
                  <c:v>-8.4398600000000012</c:v>
                </c:pt>
                <c:pt idx="6">
                  <c:v>-8.4398600000000012</c:v>
                </c:pt>
                <c:pt idx="7">
                  <c:v>-8.6671000000000014</c:v>
                </c:pt>
                <c:pt idx="8">
                  <c:v>-12.625400000000004</c:v>
                </c:pt>
                <c:pt idx="9">
                  <c:v>-16.476455000000001</c:v>
                </c:pt>
                <c:pt idx="10">
                  <c:v>-20.835628999999987</c:v>
                </c:pt>
                <c:pt idx="11">
                  <c:v>-26.876899999999999</c:v>
                </c:pt>
                <c:pt idx="12">
                  <c:v>-33.472972000000013</c:v>
                </c:pt>
                <c:pt idx="13">
                  <c:v>-40.857466999999865</c:v>
                </c:pt>
                <c:pt idx="14">
                  <c:v>-46.250600000000006</c:v>
                </c:pt>
                <c:pt idx="15">
                  <c:v>0</c:v>
                </c:pt>
                <c:pt idx="16">
                  <c:v>-61.098900000000128</c:v>
                </c:pt>
                <c:pt idx="17">
                  <c:v>-61.500400000000006</c:v>
                </c:pt>
                <c:pt idx="18">
                  <c:v>-61.498700000000063</c:v>
                </c:pt>
                <c:pt idx="19">
                  <c:v>-61.498300000000128</c:v>
                </c:pt>
                <c:pt idx="20">
                  <c:v>-64.664243999999997</c:v>
                </c:pt>
                <c:pt idx="21">
                  <c:v>-72.082975999999988</c:v>
                </c:pt>
                <c:pt idx="22">
                  <c:v>0</c:v>
                </c:pt>
                <c:pt idx="23">
                  <c:v>-70.349850000000004</c:v>
                </c:pt>
                <c:pt idx="24">
                  <c:v>-74.170474999999655</c:v>
                </c:pt>
                <c:pt idx="25">
                  <c:v>-76.915000000000006</c:v>
                </c:pt>
                <c:pt idx="26">
                  <c:v>-77.35826299999998</c:v>
                </c:pt>
                <c:pt idx="27">
                  <c:v>-82.747162000000316</c:v>
                </c:pt>
                <c:pt idx="28">
                  <c:v>-86.819674000000006</c:v>
                </c:pt>
                <c:pt idx="29">
                  <c:v>-90.793227000000286</c:v>
                </c:pt>
                <c:pt idx="30">
                  <c:v>-94.870325999999949</c:v>
                </c:pt>
                <c:pt idx="31">
                  <c:v>-101.10403599999998</c:v>
                </c:pt>
                <c:pt idx="32">
                  <c:v>-111.391497</c:v>
                </c:pt>
                <c:pt idx="33">
                  <c:v>-113.983</c:v>
                </c:pt>
                <c:pt idx="34">
                  <c:v>-120.193766</c:v>
                </c:pt>
                <c:pt idx="35">
                  <c:v>-128.210297</c:v>
                </c:pt>
                <c:pt idx="36">
                  <c:v>-136.15497399999998</c:v>
                </c:pt>
                <c:pt idx="37">
                  <c:v>-143.97981299999998</c:v>
                </c:pt>
                <c:pt idx="38">
                  <c:v>-151.708</c:v>
                </c:pt>
                <c:pt idx="39">
                  <c:v>-160.656994</c:v>
                </c:pt>
                <c:pt idx="40">
                  <c:v>-168.54224100000027</c:v>
                </c:pt>
                <c:pt idx="41">
                  <c:v>-180.63879800000001</c:v>
                </c:pt>
                <c:pt idx="42">
                  <c:v>-188.67772199999999</c:v>
                </c:pt>
                <c:pt idx="43">
                  <c:v>-199.22499999999999</c:v>
                </c:pt>
                <c:pt idx="44">
                  <c:v>-206.62652</c:v>
                </c:pt>
                <c:pt idx="45">
                  <c:v>-214.12</c:v>
                </c:pt>
                <c:pt idx="46">
                  <c:v>-219.82100000000051</c:v>
                </c:pt>
                <c:pt idx="47">
                  <c:v>-219.81900000000002</c:v>
                </c:pt>
                <c:pt idx="48">
                  <c:v>-219.81900000000002</c:v>
                </c:pt>
                <c:pt idx="49">
                  <c:v>-219.81900000000002</c:v>
                </c:pt>
                <c:pt idx="50">
                  <c:v>-219.81900000000002</c:v>
                </c:pt>
                <c:pt idx="51">
                  <c:v>-219.8200000000005</c:v>
                </c:pt>
                <c:pt idx="52">
                  <c:v>-219.8200000000005</c:v>
                </c:pt>
                <c:pt idx="53">
                  <c:v>-219.81900000000002</c:v>
                </c:pt>
                <c:pt idx="54">
                  <c:v>-219.81800000000001</c:v>
                </c:pt>
                <c:pt idx="55">
                  <c:v>-219.81800000000001</c:v>
                </c:pt>
                <c:pt idx="56">
                  <c:v>-219.81800000000001</c:v>
                </c:pt>
                <c:pt idx="57">
                  <c:v>-219.81800000000001</c:v>
                </c:pt>
                <c:pt idx="58">
                  <c:v>-219.81900000000002</c:v>
                </c:pt>
                <c:pt idx="59">
                  <c:v>-219.82100000000051</c:v>
                </c:pt>
                <c:pt idx="60">
                  <c:v>-219.82200000000057</c:v>
                </c:pt>
                <c:pt idx="61">
                  <c:v>-221.34811200000001</c:v>
                </c:pt>
                <c:pt idx="62">
                  <c:v>-223.36270300000001</c:v>
                </c:pt>
                <c:pt idx="63">
                  <c:v>-226.183176</c:v>
                </c:pt>
                <c:pt idx="64">
                  <c:v>-231.21900299999939</c:v>
                </c:pt>
                <c:pt idx="65">
                  <c:v>-237.910268</c:v>
                </c:pt>
                <c:pt idx="66">
                  <c:v>-245</c:v>
                </c:pt>
                <c:pt idx="67">
                  <c:v>-252.110376</c:v>
                </c:pt>
                <c:pt idx="68">
                  <c:v>-259.35313499999899</c:v>
                </c:pt>
                <c:pt idx="69">
                  <c:v>-266.46411599999868</c:v>
                </c:pt>
                <c:pt idx="70">
                  <c:v>-275.36074300000001</c:v>
                </c:pt>
                <c:pt idx="71">
                  <c:v>-282.99398899999886</c:v>
                </c:pt>
                <c:pt idx="72">
                  <c:v>-291.45299999999969</c:v>
                </c:pt>
                <c:pt idx="73">
                  <c:v>-298.93985699999899</c:v>
                </c:pt>
                <c:pt idx="74">
                  <c:v>-306.602531</c:v>
                </c:pt>
                <c:pt idx="75">
                  <c:v>-315.94971399999969</c:v>
                </c:pt>
                <c:pt idx="76">
                  <c:v>-323.63200000000001</c:v>
                </c:pt>
                <c:pt idx="77">
                  <c:v>-332.15222200000102</c:v>
                </c:pt>
                <c:pt idx="78">
                  <c:v>-339.78741599999893</c:v>
                </c:pt>
                <c:pt idx="79">
                  <c:v>-347.84096899999997</c:v>
                </c:pt>
                <c:pt idx="80">
                  <c:v>-355.37492300000002</c:v>
                </c:pt>
                <c:pt idx="81">
                  <c:v>-365.95052199999969</c:v>
                </c:pt>
                <c:pt idx="82">
                  <c:v>-373.407465</c:v>
                </c:pt>
                <c:pt idx="83">
                  <c:v>-381.08144499999969</c:v>
                </c:pt>
                <c:pt idx="84">
                  <c:v>-391.34945499999998</c:v>
                </c:pt>
                <c:pt idx="85">
                  <c:v>-398.82814999999869</c:v>
                </c:pt>
                <c:pt idx="86">
                  <c:v>-408.93530399999844</c:v>
                </c:pt>
                <c:pt idx="87">
                  <c:v>-416.36044900000002</c:v>
                </c:pt>
                <c:pt idx="88">
                  <c:v>-424.00719299999969</c:v>
                </c:pt>
                <c:pt idx="89">
                  <c:v>-431.650126</c:v>
                </c:pt>
                <c:pt idx="90">
                  <c:v>-439.13986799999998</c:v>
                </c:pt>
                <c:pt idx="91">
                  <c:v>-447.75402700000001</c:v>
                </c:pt>
                <c:pt idx="92">
                  <c:v>-455.44324999999969</c:v>
                </c:pt>
                <c:pt idx="93">
                  <c:v>-466.835524999999</c:v>
                </c:pt>
                <c:pt idx="94">
                  <c:v>-474.289466</c:v>
                </c:pt>
                <c:pt idx="95">
                  <c:v>-485.63953099999969</c:v>
                </c:pt>
                <c:pt idx="96">
                  <c:v>-493.25309399999969</c:v>
                </c:pt>
                <c:pt idx="97">
                  <c:v>-504.64699999999999</c:v>
                </c:pt>
                <c:pt idx="98">
                  <c:v>-512.3451689999971</c:v>
                </c:pt>
                <c:pt idx="99">
                  <c:v>-521.29618400000004</c:v>
                </c:pt>
                <c:pt idx="100">
                  <c:v>-528.80211799999699</c:v>
                </c:pt>
                <c:pt idx="101">
                  <c:v>-536.34974099999999</c:v>
                </c:pt>
                <c:pt idx="102">
                  <c:v>-543.94634599999949</c:v>
                </c:pt>
                <c:pt idx="103">
                  <c:v>-551.37608399999999</c:v>
                </c:pt>
                <c:pt idx="104">
                  <c:v>-559.03890699999999</c:v>
                </c:pt>
                <c:pt idx="105">
                  <c:v>-566.46793299999797</c:v>
                </c:pt>
                <c:pt idx="106">
                  <c:v>-573.59900000000005</c:v>
                </c:pt>
                <c:pt idx="107">
                  <c:v>-580.90800899999999</c:v>
                </c:pt>
                <c:pt idx="108">
                  <c:v>-588.03221999999698</c:v>
                </c:pt>
                <c:pt idx="109">
                  <c:v>-598.78200000000004</c:v>
                </c:pt>
                <c:pt idx="110">
                  <c:v>-605.81892699999946</c:v>
                </c:pt>
                <c:pt idx="111">
                  <c:v>-615.28291899999999</c:v>
                </c:pt>
                <c:pt idx="112">
                  <c:v>-622.43108899999947</c:v>
                </c:pt>
                <c:pt idx="113">
                  <c:v>-629.73500000000001</c:v>
                </c:pt>
                <c:pt idx="114">
                  <c:v>-636.90949799999999</c:v>
                </c:pt>
                <c:pt idx="115">
                  <c:v>-644.18363800000054</c:v>
                </c:pt>
                <c:pt idx="116">
                  <c:v>-651.52864199999999</c:v>
                </c:pt>
                <c:pt idx="117">
                  <c:v>-658.55</c:v>
                </c:pt>
                <c:pt idx="118">
                  <c:v>-665.47269199999948</c:v>
                </c:pt>
                <c:pt idx="119">
                  <c:v>-672.57399900000053</c:v>
                </c:pt>
                <c:pt idx="120">
                  <c:v>-679.33399999999949</c:v>
                </c:pt>
                <c:pt idx="121">
                  <c:v>-686.00459699999999</c:v>
                </c:pt>
                <c:pt idx="122">
                  <c:v>-692.87463600000001</c:v>
                </c:pt>
                <c:pt idx="123">
                  <c:v>-702.48895800000003</c:v>
                </c:pt>
                <c:pt idx="124">
                  <c:v>-709.30528599999946</c:v>
                </c:pt>
                <c:pt idx="125">
                  <c:v>-716.27700700000003</c:v>
                </c:pt>
                <c:pt idx="126">
                  <c:v>-722.99491799999998</c:v>
                </c:pt>
                <c:pt idx="127">
                  <c:v>-729.74102499999947</c:v>
                </c:pt>
                <c:pt idx="128">
                  <c:v>-736.65837700000054</c:v>
                </c:pt>
                <c:pt idx="129">
                  <c:v>-743.32020599999748</c:v>
                </c:pt>
                <c:pt idx="130">
                  <c:v>-750.10993599999995</c:v>
                </c:pt>
                <c:pt idx="131">
                  <c:v>-756.90126599999746</c:v>
                </c:pt>
                <c:pt idx="132">
                  <c:v>-763.63533099999995</c:v>
                </c:pt>
                <c:pt idx="133">
                  <c:v>-770.69226499999797</c:v>
                </c:pt>
                <c:pt idx="134">
                  <c:v>-777.81788399999948</c:v>
                </c:pt>
                <c:pt idx="135">
                  <c:v>-785.47616499999947</c:v>
                </c:pt>
                <c:pt idx="136">
                  <c:v>-792.56034999999997</c:v>
                </c:pt>
                <c:pt idx="137">
                  <c:v>-799.87510299999997</c:v>
                </c:pt>
                <c:pt idx="138">
                  <c:v>-806.88099999999997</c:v>
                </c:pt>
                <c:pt idx="139">
                  <c:v>-814.17465500000003</c:v>
                </c:pt>
                <c:pt idx="140">
                  <c:v>-822.23316</c:v>
                </c:pt>
                <c:pt idx="141">
                  <c:v>-829.35528799999747</c:v>
                </c:pt>
                <c:pt idx="142">
                  <c:v>-836.60782599999948</c:v>
                </c:pt>
                <c:pt idx="143">
                  <c:v>-843.75143200000002</c:v>
                </c:pt>
                <c:pt idx="144">
                  <c:v>-851.090281</c:v>
                </c:pt>
                <c:pt idx="145">
                  <c:v>-858.50492299999996</c:v>
                </c:pt>
                <c:pt idx="146">
                  <c:v>-865.80699999999797</c:v>
                </c:pt>
                <c:pt idx="147">
                  <c:v>-872.86031899999796</c:v>
                </c:pt>
                <c:pt idx="148">
                  <c:v>-880.12189699999999</c:v>
                </c:pt>
                <c:pt idx="149">
                  <c:v>-887.15111899999761</c:v>
                </c:pt>
                <c:pt idx="150">
                  <c:v>-897.601</c:v>
                </c:pt>
                <c:pt idx="151">
                  <c:v>-904.69721099999947</c:v>
                </c:pt>
                <c:pt idx="152">
                  <c:v>-915.19347200000311</c:v>
                </c:pt>
                <c:pt idx="153">
                  <c:v>-922.28254600000002</c:v>
                </c:pt>
                <c:pt idx="154">
                  <c:v>-929.51900000000001</c:v>
                </c:pt>
                <c:pt idx="155">
                  <c:v>-936.77988500000299</c:v>
                </c:pt>
                <c:pt idx="156">
                  <c:v>-943.93471199999999</c:v>
                </c:pt>
                <c:pt idx="157">
                  <c:v>-951.01213099999939</c:v>
                </c:pt>
                <c:pt idx="158">
                  <c:v>-958.23528499999998</c:v>
                </c:pt>
                <c:pt idx="159">
                  <c:v>-968.64207299999998</c:v>
                </c:pt>
                <c:pt idx="160">
                  <c:v>-975.77412800000002</c:v>
                </c:pt>
                <c:pt idx="161">
                  <c:v>-986.89399400000002</c:v>
                </c:pt>
                <c:pt idx="162">
                  <c:v>-994.028007</c:v>
                </c:pt>
                <c:pt idx="163">
                  <c:v>-1001.3</c:v>
                </c:pt>
                <c:pt idx="164">
                  <c:v>-1008.410727</c:v>
                </c:pt>
                <c:pt idx="165">
                  <c:v>-1019.095993</c:v>
                </c:pt>
                <c:pt idx="166">
                  <c:v>-1026.28</c:v>
                </c:pt>
                <c:pt idx="167">
                  <c:v>-1036.641889</c:v>
                </c:pt>
                <c:pt idx="168">
                  <c:v>-1043.954837</c:v>
                </c:pt>
                <c:pt idx="169">
                  <c:v>-1054.0577850000011</c:v>
                </c:pt>
                <c:pt idx="170">
                  <c:v>-1061.380733</c:v>
                </c:pt>
                <c:pt idx="171">
                  <c:v>-1068.4636810000011</c:v>
                </c:pt>
                <c:pt idx="172">
                  <c:v>-1075.7488020000001</c:v>
                </c:pt>
                <c:pt idx="173">
                  <c:v>-1082.7495770000044</c:v>
                </c:pt>
                <c:pt idx="174">
                  <c:v>-1090.0225600000001</c:v>
                </c:pt>
                <c:pt idx="175">
                  <c:v>-1097.073965</c:v>
                </c:pt>
                <c:pt idx="176">
                  <c:v>-1104.3599999999999</c:v>
                </c:pt>
                <c:pt idx="177">
                  <c:v>-1111.8818259999998</c:v>
                </c:pt>
                <c:pt idx="178">
                  <c:v>-1119.1843179999935</c:v>
                </c:pt>
                <c:pt idx="179">
                  <c:v>-1128.9996880000001</c:v>
                </c:pt>
                <c:pt idx="180">
                  <c:v>-1136.2902139999999</c:v>
                </c:pt>
                <c:pt idx="181">
                  <c:v>-1143.83</c:v>
                </c:pt>
                <c:pt idx="182">
                  <c:v>-1150.8861099999999</c:v>
                </c:pt>
                <c:pt idx="183">
                  <c:v>-1158.079058</c:v>
                </c:pt>
                <c:pt idx="184">
                  <c:v>-1165.2420059999999</c:v>
                </c:pt>
                <c:pt idx="185">
                  <c:v>-1172.453272</c:v>
                </c:pt>
                <c:pt idx="186">
                  <c:v>-1179.777902</c:v>
                </c:pt>
                <c:pt idx="187">
                  <c:v>-1187.4805670000046</c:v>
                </c:pt>
                <c:pt idx="188">
                  <c:v>-1194.963798</c:v>
                </c:pt>
                <c:pt idx="189">
                  <c:v>-1203.98</c:v>
                </c:pt>
                <c:pt idx="190">
                  <c:v>-1211.339694</c:v>
                </c:pt>
                <c:pt idx="191">
                  <c:v>-1218.4452850000011</c:v>
                </c:pt>
                <c:pt idx="192">
                  <c:v>-1225.5755900000001</c:v>
                </c:pt>
                <c:pt idx="193">
                  <c:v>-1232.7247179999999</c:v>
                </c:pt>
                <c:pt idx="194">
                  <c:v>-1240.0514859999998</c:v>
                </c:pt>
                <c:pt idx="195">
                  <c:v>-1247.3144339999944</c:v>
                </c:pt>
                <c:pt idx="196">
                  <c:v>-1256.4573820000001</c:v>
                </c:pt>
                <c:pt idx="197">
                  <c:v>-1263.500331</c:v>
                </c:pt>
                <c:pt idx="198">
                  <c:v>-1272.003279</c:v>
                </c:pt>
                <c:pt idx="199">
                  <c:v>-1279.6149059999998</c:v>
                </c:pt>
                <c:pt idx="200">
                  <c:v>-1287.1091750000001</c:v>
                </c:pt>
                <c:pt idx="201">
                  <c:v>-1294.9961640000001</c:v>
                </c:pt>
                <c:pt idx="202">
                  <c:v>-1302.6800939999998</c:v>
                </c:pt>
                <c:pt idx="203">
                  <c:v>-1313.5140249999952</c:v>
                </c:pt>
                <c:pt idx="204">
                  <c:v>-1321.0309669999999</c:v>
                </c:pt>
                <c:pt idx="205">
                  <c:v>-1331.5159430000001</c:v>
                </c:pt>
                <c:pt idx="206">
                  <c:v>-1339.0868630000011</c:v>
                </c:pt>
                <c:pt idx="207">
                  <c:v>-1346.5698110000001</c:v>
                </c:pt>
                <c:pt idx="208">
                  <c:v>-1354.2027590000041</c:v>
                </c:pt>
                <c:pt idx="209">
                  <c:v>-1358.1</c:v>
                </c:pt>
                <c:pt idx="210">
                  <c:v>-1360.6286550000011</c:v>
                </c:pt>
                <c:pt idx="211">
                  <c:v>-1365.28</c:v>
                </c:pt>
                <c:pt idx="212">
                  <c:v>-1365.28</c:v>
                </c:pt>
                <c:pt idx="213">
                  <c:v>-1365.28</c:v>
                </c:pt>
                <c:pt idx="214">
                  <c:v>-1365.4136309999999</c:v>
                </c:pt>
                <c:pt idx="215">
                  <c:v>-1371.6033949999944</c:v>
                </c:pt>
                <c:pt idx="216">
                  <c:v>-1379.07</c:v>
                </c:pt>
                <c:pt idx="217">
                  <c:v>-1388.6492909999952</c:v>
                </c:pt>
                <c:pt idx="218">
                  <c:v>-1396.1237319999998</c:v>
                </c:pt>
                <c:pt idx="219">
                  <c:v>-1398.9751870000011</c:v>
                </c:pt>
                <c:pt idx="220">
                  <c:v>-1401.5</c:v>
                </c:pt>
                <c:pt idx="221">
                  <c:v>-1410.5547779999999</c:v>
                </c:pt>
                <c:pt idx="222">
                  <c:v>-1418.1293539999999</c:v>
                </c:pt>
                <c:pt idx="223">
                  <c:v>-1427.1613199999952</c:v>
                </c:pt>
                <c:pt idx="224">
                  <c:v>-1434.8164979999999</c:v>
                </c:pt>
                <c:pt idx="225">
                  <c:v>-1447.1928759999998</c:v>
                </c:pt>
                <c:pt idx="226">
                  <c:v>-1454.9158240000011</c:v>
                </c:pt>
                <c:pt idx="227">
                  <c:v>-1462.4483620000001</c:v>
                </c:pt>
                <c:pt idx="228">
                  <c:v>-1470.00172</c:v>
                </c:pt>
                <c:pt idx="229">
                  <c:v>-1477.6471159999999</c:v>
                </c:pt>
                <c:pt idx="230">
                  <c:v>-1489.2376160000001</c:v>
                </c:pt>
                <c:pt idx="231">
                  <c:v>-1497.1499999999999</c:v>
                </c:pt>
                <c:pt idx="232">
                  <c:v>-1509.1280159999999</c:v>
                </c:pt>
                <c:pt idx="233">
                  <c:v>-1517.021947</c:v>
                </c:pt>
                <c:pt idx="234">
                  <c:v>-1526.6888159999999</c:v>
                </c:pt>
                <c:pt idx="235">
                  <c:v>-1534.6898079999999</c:v>
                </c:pt>
                <c:pt idx="236">
                  <c:v>-1542.5737389999952</c:v>
                </c:pt>
                <c:pt idx="237">
                  <c:v>-1550.5376700000011</c:v>
                </c:pt>
                <c:pt idx="238">
                  <c:v>-1563.9412</c:v>
                </c:pt>
                <c:pt idx="239">
                  <c:v>-1571.8769139999999</c:v>
                </c:pt>
                <c:pt idx="240">
                  <c:v>-1579.757096</c:v>
                </c:pt>
                <c:pt idx="241">
                  <c:v>-1587.8166960000001</c:v>
                </c:pt>
                <c:pt idx="242">
                  <c:v>-1595.922992</c:v>
                </c:pt>
                <c:pt idx="243">
                  <c:v>-1604.56594</c:v>
                </c:pt>
                <c:pt idx="244">
                  <c:v>-1612.6114809999947</c:v>
                </c:pt>
                <c:pt idx="245">
                  <c:v>-1623.129115</c:v>
                </c:pt>
                <c:pt idx="246">
                  <c:v>-1631.0213079999999</c:v>
                </c:pt>
                <c:pt idx="247">
                  <c:v>-1639.0577330000001</c:v>
                </c:pt>
                <c:pt idx="248">
                  <c:v>-1647.051815</c:v>
                </c:pt>
                <c:pt idx="249">
                  <c:v>-1655.0460479999999</c:v>
                </c:pt>
                <c:pt idx="250">
                  <c:v>-1666.1587689999999</c:v>
                </c:pt>
                <c:pt idx="251">
                  <c:v>-1674.1353999999999</c:v>
                </c:pt>
                <c:pt idx="252">
                  <c:v>-1682.6724729999942</c:v>
                </c:pt>
                <c:pt idx="253">
                  <c:v>-1690.6554209999952</c:v>
                </c:pt>
                <c:pt idx="254">
                  <c:v>-1698.5944919999952</c:v>
                </c:pt>
                <c:pt idx="255">
                  <c:v>-1706.448423</c:v>
                </c:pt>
                <c:pt idx="256">
                  <c:v>-1714.574265</c:v>
                </c:pt>
                <c:pt idx="257">
                  <c:v>-1723.026284</c:v>
                </c:pt>
                <c:pt idx="258">
                  <c:v>-1731.5101070000001</c:v>
                </c:pt>
                <c:pt idx="259">
                  <c:v>-1739.93</c:v>
                </c:pt>
                <c:pt idx="260">
                  <c:v>-1748.4060570000065</c:v>
                </c:pt>
                <c:pt idx="261">
                  <c:v>-1756.7890050000001</c:v>
                </c:pt>
                <c:pt idx="262">
                  <c:v>-1765.9059380000001</c:v>
                </c:pt>
                <c:pt idx="263">
                  <c:v>-1774.27</c:v>
                </c:pt>
                <c:pt idx="264">
                  <c:v>-1782.7478490000001</c:v>
                </c:pt>
                <c:pt idx="265">
                  <c:v>-1792.3977299999999</c:v>
                </c:pt>
                <c:pt idx="266">
                  <c:v>-1800.8416609999999</c:v>
                </c:pt>
                <c:pt idx="267">
                  <c:v>-1809.27</c:v>
                </c:pt>
                <c:pt idx="268">
                  <c:v>-1817.7095220000001</c:v>
                </c:pt>
                <c:pt idx="269">
                  <c:v>-1826.05</c:v>
                </c:pt>
                <c:pt idx="270">
                  <c:v>-1834.4455380000011</c:v>
                </c:pt>
                <c:pt idx="271">
                  <c:v>-1842.84</c:v>
                </c:pt>
                <c:pt idx="272">
                  <c:v>-1851.27</c:v>
                </c:pt>
                <c:pt idx="273">
                  <c:v>-1859.74397</c:v>
                </c:pt>
                <c:pt idx="274">
                  <c:v>-1872.35</c:v>
                </c:pt>
                <c:pt idx="275">
                  <c:v>-1880.79</c:v>
                </c:pt>
                <c:pt idx="276">
                  <c:v>-1889.1732259999944</c:v>
                </c:pt>
                <c:pt idx="277">
                  <c:v>-1897.5261740000001</c:v>
                </c:pt>
                <c:pt idx="278">
                  <c:v>-1905.898829</c:v>
                </c:pt>
                <c:pt idx="279">
                  <c:v>-1914.4</c:v>
                </c:pt>
                <c:pt idx="280">
                  <c:v>-1922.8950179999999</c:v>
                </c:pt>
                <c:pt idx="281">
                  <c:v>-1931.323277</c:v>
                </c:pt>
                <c:pt idx="282">
                  <c:v>-1939.7745520000001</c:v>
                </c:pt>
                <c:pt idx="283">
                  <c:v>-1948.1699999999998</c:v>
                </c:pt>
                <c:pt idx="284">
                  <c:v>-1956.588017</c:v>
                </c:pt>
                <c:pt idx="285">
                  <c:v>-1964.8297580000001</c:v>
                </c:pt>
                <c:pt idx="286">
                  <c:v>-1973.202706</c:v>
                </c:pt>
                <c:pt idx="287">
                  <c:v>-1982.0842059999998</c:v>
                </c:pt>
                <c:pt idx="288">
                  <c:v>-1986.7</c:v>
                </c:pt>
                <c:pt idx="289">
                  <c:v>-1989.4915500000011</c:v>
                </c:pt>
                <c:pt idx="290">
                  <c:v>-1992.34</c:v>
                </c:pt>
                <c:pt idx="291">
                  <c:v>-2001.8574469999944</c:v>
                </c:pt>
                <c:pt idx="292">
                  <c:v>-2010.30693</c:v>
                </c:pt>
                <c:pt idx="293">
                  <c:v>-2018.7833429999937</c:v>
                </c:pt>
                <c:pt idx="294">
                  <c:v>-2027.1034419999939</c:v>
                </c:pt>
                <c:pt idx="295">
                  <c:v>-2039.8556520000011</c:v>
                </c:pt>
                <c:pt idx="296">
                  <c:v>-2048.13</c:v>
                </c:pt>
                <c:pt idx="297">
                  <c:v>-2056.61</c:v>
                </c:pt>
                <c:pt idx="298">
                  <c:v>-2065.077444</c:v>
                </c:pt>
                <c:pt idx="299">
                  <c:v>-2073.4606869999998</c:v>
                </c:pt>
                <c:pt idx="300">
                  <c:v>-2082.6966320000001</c:v>
                </c:pt>
                <c:pt idx="301">
                  <c:v>-2090.3000000000002</c:v>
                </c:pt>
                <c:pt idx="302">
                  <c:v>-2093.09</c:v>
                </c:pt>
                <c:pt idx="303">
                  <c:v>-2095.8700000000022</c:v>
                </c:pt>
                <c:pt idx="304">
                  <c:v>-2107.9810280000002</c:v>
                </c:pt>
                <c:pt idx="305">
                  <c:v>-2116.4449589999999</c:v>
                </c:pt>
                <c:pt idx="306">
                  <c:v>-2124.8888899999884</c:v>
                </c:pt>
                <c:pt idx="307">
                  <c:v>-2133.3428199999998</c:v>
                </c:pt>
                <c:pt idx="308">
                  <c:v>-2144.4775630000022</c:v>
                </c:pt>
                <c:pt idx="309">
                  <c:v>-2152.9100000000012</c:v>
                </c:pt>
                <c:pt idx="310">
                  <c:v>-2164.499225</c:v>
                </c:pt>
                <c:pt idx="311">
                  <c:v>-2172.868543</c:v>
                </c:pt>
                <c:pt idx="312">
                  <c:v>-2181.8011850000012</c:v>
                </c:pt>
                <c:pt idx="313">
                  <c:v>-2191.9044989999998</c:v>
                </c:pt>
                <c:pt idx="314">
                  <c:v>-2200.3000000000002</c:v>
                </c:pt>
                <c:pt idx="315">
                  <c:v>-2213.3687639999998</c:v>
                </c:pt>
                <c:pt idx="316">
                  <c:v>-2221.7799999999997</c:v>
                </c:pt>
                <c:pt idx="317">
                  <c:v>-2234.3001590000022</c:v>
                </c:pt>
                <c:pt idx="318">
                  <c:v>-2239.5500000000002</c:v>
                </c:pt>
                <c:pt idx="319">
                  <c:v>-2242.359989</c:v>
                </c:pt>
                <c:pt idx="320">
                  <c:v>-2249.0149000000001</c:v>
                </c:pt>
                <c:pt idx="321">
                  <c:v>-2257.395888</c:v>
                </c:pt>
                <c:pt idx="322">
                  <c:v>-2265.8300000000022</c:v>
                </c:pt>
                <c:pt idx="323">
                  <c:v>-2274.8092799999999</c:v>
                </c:pt>
                <c:pt idx="324">
                  <c:v>-2280.8345530000097</c:v>
                </c:pt>
                <c:pt idx="325">
                  <c:v>-2283.63</c:v>
                </c:pt>
                <c:pt idx="326">
                  <c:v>-2286.4100000000012</c:v>
                </c:pt>
                <c:pt idx="327">
                  <c:v>-2289.1799999999998</c:v>
                </c:pt>
                <c:pt idx="328">
                  <c:v>-2296.8376830000002</c:v>
                </c:pt>
                <c:pt idx="329">
                  <c:v>-2305.2191200000002</c:v>
                </c:pt>
                <c:pt idx="330">
                  <c:v>-2314.1024199999997</c:v>
                </c:pt>
                <c:pt idx="331">
                  <c:v>-2322.5553680000012</c:v>
                </c:pt>
                <c:pt idx="332">
                  <c:v>-2334.0283159999999</c:v>
                </c:pt>
                <c:pt idx="333">
                  <c:v>-2342.441264</c:v>
                </c:pt>
                <c:pt idx="334">
                  <c:v>-2350.8189499999999</c:v>
                </c:pt>
                <c:pt idx="335">
                  <c:v>-2359.2771600000001</c:v>
                </c:pt>
                <c:pt idx="336">
                  <c:v>-2367.6668109999987</c:v>
                </c:pt>
                <c:pt idx="337">
                  <c:v>-2379.9830570000022</c:v>
                </c:pt>
                <c:pt idx="338">
                  <c:v>-2388.4060049999998</c:v>
                </c:pt>
                <c:pt idx="339">
                  <c:v>-2396.8382540000002</c:v>
                </c:pt>
                <c:pt idx="340">
                  <c:v>-2405.2612669999999</c:v>
                </c:pt>
                <c:pt idx="341">
                  <c:v>-2413.7364649999909</c:v>
                </c:pt>
                <c:pt idx="342">
                  <c:v>-2422.1703960000082</c:v>
                </c:pt>
                <c:pt idx="343">
                  <c:v>-2430.0700000000002</c:v>
                </c:pt>
                <c:pt idx="344">
                  <c:v>-2442.094564</c:v>
                </c:pt>
                <c:pt idx="345">
                  <c:v>-2446.2555470000002</c:v>
                </c:pt>
                <c:pt idx="346">
                  <c:v>-2448.7465299999908</c:v>
                </c:pt>
                <c:pt idx="347">
                  <c:v>-2450.02</c:v>
                </c:pt>
                <c:pt idx="348">
                  <c:v>-2450.02</c:v>
                </c:pt>
                <c:pt idx="349">
                  <c:v>-2450.04</c:v>
                </c:pt>
                <c:pt idx="350">
                  <c:v>-2447.2290789999997</c:v>
                </c:pt>
                <c:pt idx="351">
                  <c:v>-2441.29</c:v>
                </c:pt>
                <c:pt idx="352">
                  <c:v>-2427.1984659999898</c:v>
                </c:pt>
                <c:pt idx="353">
                  <c:v>-2399.4190990000002</c:v>
                </c:pt>
                <c:pt idx="354">
                  <c:v>-2370.1785249999998</c:v>
                </c:pt>
                <c:pt idx="355">
                  <c:v>-2357.42</c:v>
                </c:pt>
                <c:pt idx="356">
                  <c:v>-2371.9299999999998</c:v>
                </c:pt>
                <c:pt idx="357">
                  <c:v>-2366.0700000000002</c:v>
                </c:pt>
                <c:pt idx="358">
                  <c:v>-2357.9383910000001</c:v>
                </c:pt>
                <c:pt idx="359">
                  <c:v>-2347.1297370000002</c:v>
                </c:pt>
                <c:pt idx="360">
                  <c:v>-2308.11</c:v>
                </c:pt>
                <c:pt idx="361">
                  <c:v>-2278.1460320000001</c:v>
                </c:pt>
                <c:pt idx="362">
                  <c:v>-2248.2884639999879</c:v>
                </c:pt>
                <c:pt idx="363">
                  <c:v>-2218.2447069999998</c:v>
                </c:pt>
                <c:pt idx="364">
                  <c:v>-2188.2509489999998</c:v>
                </c:pt>
                <c:pt idx="365">
                  <c:v>-2158.2623920000001</c:v>
                </c:pt>
                <c:pt idx="366">
                  <c:v>-2128.4899999999998</c:v>
                </c:pt>
                <c:pt idx="367">
                  <c:v>-2098.4410130000097</c:v>
                </c:pt>
                <c:pt idx="368">
                  <c:v>-2069.067771</c:v>
                </c:pt>
                <c:pt idx="369">
                  <c:v>-2040.542162</c:v>
                </c:pt>
                <c:pt idx="370">
                  <c:v>-2013.6487459999998</c:v>
                </c:pt>
                <c:pt idx="371">
                  <c:v>-1987.0501299999999</c:v>
                </c:pt>
                <c:pt idx="372">
                  <c:v>-1948.390889</c:v>
                </c:pt>
                <c:pt idx="373">
                  <c:v>-1922.3001939999999</c:v>
                </c:pt>
                <c:pt idx="374">
                  <c:v>-1897.6095530000011</c:v>
                </c:pt>
                <c:pt idx="375">
                  <c:v>-1873.344699</c:v>
                </c:pt>
                <c:pt idx="376">
                  <c:v>-1852.9719190000001</c:v>
                </c:pt>
                <c:pt idx="377">
                  <c:v>-1832.91308</c:v>
                </c:pt>
                <c:pt idx="378">
                  <c:v>-1812.9582210000001</c:v>
                </c:pt>
                <c:pt idx="379">
                  <c:v>-1792.9093769999999</c:v>
                </c:pt>
                <c:pt idx="380">
                  <c:v>-1773.02</c:v>
                </c:pt>
                <c:pt idx="381">
                  <c:v>-1753.2816889999999</c:v>
                </c:pt>
                <c:pt idx="382">
                  <c:v>-1734.0309379999999</c:v>
                </c:pt>
                <c:pt idx="383">
                  <c:v>-1714.8411119999998</c:v>
                </c:pt>
                <c:pt idx="384">
                  <c:v>-1695.695156</c:v>
                </c:pt>
                <c:pt idx="385">
                  <c:v>-1676.2966040000001</c:v>
                </c:pt>
                <c:pt idx="386">
                  <c:v>-1665.3774679999999</c:v>
                </c:pt>
                <c:pt idx="387">
                  <c:v>-1658.99</c:v>
                </c:pt>
                <c:pt idx="388">
                  <c:v>-1652.54</c:v>
                </c:pt>
                <c:pt idx="389">
                  <c:v>-1644.71</c:v>
                </c:pt>
                <c:pt idx="390">
                  <c:v>-1625.5723239999998</c:v>
                </c:pt>
                <c:pt idx="391">
                  <c:v>-1606.3339979999998</c:v>
                </c:pt>
                <c:pt idx="392">
                  <c:v>-1584.1757379999999</c:v>
                </c:pt>
                <c:pt idx="393">
                  <c:v>-1565.0082749999999</c:v>
                </c:pt>
                <c:pt idx="394">
                  <c:v>-1540.223017</c:v>
                </c:pt>
                <c:pt idx="395">
                  <c:v>-1521.5385090000011</c:v>
                </c:pt>
                <c:pt idx="396">
                  <c:v>-1496.550354</c:v>
                </c:pt>
                <c:pt idx="397">
                  <c:v>-1479.31</c:v>
                </c:pt>
                <c:pt idx="398">
                  <c:v>-1473.1813389999922</c:v>
                </c:pt>
                <c:pt idx="399">
                  <c:v>-1467.09</c:v>
                </c:pt>
                <c:pt idx="400">
                  <c:v>-1461.04</c:v>
                </c:pt>
                <c:pt idx="401">
                  <c:v>-1446.9748059999999</c:v>
                </c:pt>
                <c:pt idx="402">
                  <c:v>-1427.37</c:v>
                </c:pt>
                <c:pt idx="403">
                  <c:v>-1404.67966</c:v>
                </c:pt>
                <c:pt idx="404">
                  <c:v>-1385.964749</c:v>
                </c:pt>
                <c:pt idx="405">
                  <c:v>-1372.87</c:v>
                </c:pt>
                <c:pt idx="406">
                  <c:v>-1353.8605849999999</c:v>
                </c:pt>
                <c:pt idx="407">
                  <c:v>-1334.42</c:v>
                </c:pt>
                <c:pt idx="408">
                  <c:v>-1314.6299999999999</c:v>
                </c:pt>
                <c:pt idx="409">
                  <c:v>-1294.584053</c:v>
                </c:pt>
                <c:pt idx="410">
                  <c:v>-1274.6199999999999</c:v>
                </c:pt>
                <c:pt idx="411">
                  <c:v>-1254.6163650000001</c:v>
                </c:pt>
                <c:pt idx="412">
                  <c:v>-1234.7075210000044</c:v>
                </c:pt>
                <c:pt idx="413">
                  <c:v>-1215.396307</c:v>
                </c:pt>
                <c:pt idx="414">
                  <c:v>-1196.51</c:v>
                </c:pt>
                <c:pt idx="415">
                  <c:v>-1174.0999999999999</c:v>
                </c:pt>
                <c:pt idx="416">
                  <c:v>-1155.1980959999999</c:v>
                </c:pt>
                <c:pt idx="417">
                  <c:v>-1127.7451000000001</c:v>
                </c:pt>
                <c:pt idx="418">
                  <c:v>-1108.9890210000001</c:v>
                </c:pt>
                <c:pt idx="419">
                  <c:v>-1090.2368349999999</c:v>
                </c:pt>
                <c:pt idx="420">
                  <c:v>-1071.4867680000011</c:v>
                </c:pt>
                <c:pt idx="421">
                  <c:v>-1053.274001</c:v>
                </c:pt>
                <c:pt idx="422">
                  <c:v>-1034.7502930000001</c:v>
                </c:pt>
                <c:pt idx="423">
                  <c:v>-1016.532431</c:v>
                </c:pt>
                <c:pt idx="424">
                  <c:v>-991.30099999999948</c:v>
                </c:pt>
                <c:pt idx="425">
                  <c:v>-971.91270799999938</c:v>
                </c:pt>
                <c:pt idx="426">
                  <c:v>-963.40899999999999</c:v>
                </c:pt>
                <c:pt idx="427">
                  <c:v>-956.76599999999996</c:v>
                </c:pt>
                <c:pt idx="428">
                  <c:v>-940.24578799999995</c:v>
                </c:pt>
                <c:pt idx="429">
                  <c:v>-920.61888800000054</c:v>
                </c:pt>
                <c:pt idx="430">
                  <c:v>-901.57586400000002</c:v>
                </c:pt>
                <c:pt idx="431">
                  <c:v>-882.94889000000001</c:v>
                </c:pt>
                <c:pt idx="432">
                  <c:v>-864.07253400000002</c:v>
                </c:pt>
                <c:pt idx="433">
                  <c:v>-845.3469959999976</c:v>
                </c:pt>
                <c:pt idx="434">
                  <c:v>-826.70074200000215</c:v>
                </c:pt>
                <c:pt idx="435">
                  <c:v>-807.90524099999948</c:v>
                </c:pt>
                <c:pt idx="436">
                  <c:v>-784.80523299999948</c:v>
                </c:pt>
                <c:pt idx="437">
                  <c:v>-766.84496599999761</c:v>
                </c:pt>
                <c:pt idx="438">
                  <c:v>-742.47149200000001</c:v>
                </c:pt>
                <c:pt idx="439">
                  <c:v>-724.63300000000004</c:v>
                </c:pt>
                <c:pt idx="440">
                  <c:v>-705.37413900000001</c:v>
                </c:pt>
                <c:pt idx="441">
                  <c:v>-695.29701799999998</c:v>
                </c:pt>
                <c:pt idx="442">
                  <c:v>-677.88515099999938</c:v>
                </c:pt>
                <c:pt idx="443">
                  <c:v>-660.27756699999998</c:v>
                </c:pt>
                <c:pt idx="444">
                  <c:v>-643.577</c:v>
                </c:pt>
                <c:pt idx="445">
                  <c:v>-625.79233500000055</c:v>
                </c:pt>
                <c:pt idx="446">
                  <c:v>-607.86741499999698</c:v>
                </c:pt>
                <c:pt idx="447">
                  <c:v>-581.52597600000001</c:v>
                </c:pt>
                <c:pt idx="448">
                  <c:v>-564.30294799999797</c:v>
                </c:pt>
                <c:pt idx="449">
                  <c:v>-547.44199999999796</c:v>
                </c:pt>
                <c:pt idx="450">
                  <c:v>-530.41044399999998</c:v>
                </c:pt>
                <c:pt idx="451">
                  <c:v>-514.02699999999948</c:v>
                </c:pt>
                <c:pt idx="452">
                  <c:v>-497.91899999999856</c:v>
                </c:pt>
                <c:pt idx="453">
                  <c:v>-482.03626999999886</c:v>
                </c:pt>
                <c:pt idx="454">
                  <c:v>-466.05924700000008</c:v>
                </c:pt>
                <c:pt idx="455">
                  <c:v>-450.06200000000001</c:v>
                </c:pt>
                <c:pt idx="456">
                  <c:v>-434.054778</c:v>
                </c:pt>
                <c:pt idx="457">
                  <c:v>-417.94611399999843</c:v>
                </c:pt>
                <c:pt idx="458">
                  <c:v>-399.95312399999887</c:v>
                </c:pt>
                <c:pt idx="459">
                  <c:v>-382.124506</c:v>
                </c:pt>
                <c:pt idx="460">
                  <c:v>-365.10856899999999</c:v>
                </c:pt>
                <c:pt idx="461">
                  <c:v>-349.21160399999923</c:v>
                </c:pt>
                <c:pt idx="462">
                  <c:v>-333.14251200000001</c:v>
                </c:pt>
                <c:pt idx="463">
                  <c:v>-317.214</c:v>
                </c:pt>
                <c:pt idx="464">
                  <c:v>-301.29760399999969</c:v>
                </c:pt>
                <c:pt idx="465">
                  <c:v>-285.19299999999993</c:v>
                </c:pt>
                <c:pt idx="466">
                  <c:v>-269.12172500000003</c:v>
                </c:pt>
                <c:pt idx="467">
                  <c:v>-253.177637</c:v>
                </c:pt>
                <c:pt idx="468">
                  <c:v>-237.11975799999948</c:v>
                </c:pt>
                <c:pt idx="469">
                  <c:v>-215.68240200000051</c:v>
                </c:pt>
                <c:pt idx="470">
                  <c:v>-199.73236</c:v>
                </c:pt>
                <c:pt idx="471">
                  <c:v>-183.71544700000001</c:v>
                </c:pt>
                <c:pt idx="472">
                  <c:v>-167.74299999999999</c:v>
                </c:pt>
                <c:pt idx="473">
                  <c:v>-151.75555599999936</c:v>
                </c:pt>
                <c:pt idx="474">
                  <c:v>-135.758579</c:v>
                </c:pt>
                <c:pt idx="475">
                  <c:v>-119.82855699999998</c:v>
                </c:pt>
                <c:pt idx="476">
                  <c:v>-105.876614</c:v>
                </c:pt>
                <c:pt idx="477">
                  <c:v>-98.061009999999996</c:v>
                </c:pt>
                <c:pt idx="478">
                  <c:v>-94.10899999999998</c:v>
                </c:pt>
                <c:pt idx="479">
                  <c:v>-90.134625000000227</c:v>
                </c:pt>
                <c:pt idx="480">
                  <c:v>-86.170899999999989</c:v>
                </c:pt>
                <c:pt idx="481">
                  <c:v>-82.223100000000002</c:v>
                </c:pt>
                <c:pt idx="482">
                  <c:v>-78.15049999999998</c:v>
                </c:pt>
                <c:pt idx="483">
                  <c:v>-74.209300000000013</c:v>
                </c:pt>
                <c:pt idx="484">
                  <c:v>-70.197300000000013</c:v>
                </c:pt>
                <c:pt idx="485">
                  <c:v>-66.198599999999999</c:v>
                </c:pt>
                <c:pt idx="486">
                  <c:v>-62.246600000000001</c:v>
                </c:pt>
                <c:pt idx="487">
                  <c:v>-54.615000000000002</c:v>
                </c:pt>
                <c:pt idx="488">
                  <c:v>-46.627457</c:v>
                </c:pt>
                <c:pt idx="489">
                  <c:v>-38.652700000000003</c:v>
                </c:pt>
                <c:pt idx="490">
                  <c:v>-30.741900000000001</c:v>
                </c:pt>
                <c:pt idx="491">
                  <c:v>-20.354395000000071</c:v>
                </c:pt>
                <c:pt idx="492">
                  <c:v>-14.354900000000002</c:v>
                </c:pt>
                <c:pt idx="493">
                  <c:v>-8.3490100000000016</c:v>
                </c:pt>
                <c:pt idx="494">
                  <c:v>-6.3519600000000001</c:v>
                </c:pt>
                <c:pt idx="495">
                  <c:v>-1.9279999999999955</c:v>
                </c:pt>
                <c:pt idx="496">
                  <c:v>-1.9276499999999996</c:v>
                </c:pt>
                <c:pt idx="497">
                  <c:v>-1.9493899999999995</c:v>
                </c:pt>
                <c:pt idx="498">
                  <c:v>-1.940280000000004</c:v>
                </c:pt>
                <c:pt idx="499">
                  <c:v>-2.01918</c:v>
                </c:pt>
                <c:pt idx="500">
                  <c:v>-2.0034000000000001</c:v>
                </c:pt>
                <c:pt idx="501">
                  <c:v>-0.87810999999999995</c:v>
                </c:pt>
              </c:numCache>
            </c:numRef>
          </c:yVal>
        </c:ser>
        <c:ser>
          <c:idx val="1"/>
          <c:order val="1"/>
          <c:tx>
            <c:v>2-Hole27</c:v>
          </c:tx>
          <c:spPr>
            <a:ln w="28575">
              <a:noFill/>
            </a:ln>
          </c:spPr>
          <c:marker>
            <c:symbol val="circle"/>
            <c:size val="2"/>
            <c:spPr>
              <a:solidFill>
                <a:srgbClr val="FF6600"/>
              </a:solidFill>
              <a:ln>
                <a:solidFill>
                  <a:srgbClr val="FF6600"/>
                </a:solidFill>
                <a:prstDash val="solid"/>
              </a:ln>
            </c:spPr>
          </c:marker>
          <c:xVal>
            <c:numRef>
              <c:f>'2-Hole9'!$H$10:$H$511</c:f>
              <c:numCache>
                <c:formatCode>m/d/yy\ h:mm;@</c:formatCode>
                <c:ptCount val="502"/>
                <c:pt idx="0">
                  <c:v>40154.409906000001</c:v>
                </c:pt>
                <c:pt idx="1">
                  <c:v>40154.412705000002</c:v>
                </c:pt>
                <c:pt idx="2">
                  <c:v>40154.415510000013</c:v>
                </c:pt>
                <c:pt idx="3">
                  <c:v>40154.429598000002</c:v>
                </c:pt>
                <c:pt idx="4">
                  <c:v>40154.432399000012</c:v>
                </c:pt>
                <c:pt idx="5">
                  <c:v>40154.435203000001</c:v>
                </c:pt>
                <c:pt idx="6">
                  <c:v>40154.438594000043</c:v>
                </c:pt>
                <c:pt idx="7">
                  <c:v>40154.441398000003</c:v>
                </c:pt>
                <c:pt idx="8">
                  <c:v>40154.444197000012</c:v>
                </c:pt>
                <c:pt idx="9">
                  <c:v>40154.447137000003</c:v>
                </c:pt>
                <c:pt idx="10">
                  <c:v>40154.449940999999</c:v>
                </c:pt>
                <c:pt idx="11">
                  <c:v>40154.453135000003</c:v>
                </c:pt>
                <c:pt idx="12">
                  <c:v>40154.455939000043</c:v>
                </c:pt>
                <c:pt idx="13">
                  <c:v>40154.458742000003</c:v>
                </c:pt>
                <c:pt idx="14">
                  <c:v>40154.461540000004</c:v>
                </c:pt>
                <c:pt idx="15">
                  <c:v>40154.464340000006</c:v>
                </c:pt>
                <c:pt idx="16">
                  <c:v>40154.467932</c:v>
                </c:pt>
                <c:pt idx="17">
                  <c:v>40154.470736000003</c:v>
                </c:pt>
                <c:pt idx="18">
                  <c:v>40154.473536000012</c:v>
                </c:pt>
                <c:pt idx="19">
                  <c:v>40154.476340000001</c:v>
                </c:pt>
                <c:pt idx="20">
                  <c:v>40154.479137000002</c:v>
                </c:pt>
                <c:pt idx="21">
                  <c:v>40154.481940999998</c:v>
                </c:pt>
                <c:pt idx="22">
                  <c:v>40154.483347000001</c:v>
                </c:pt>
                <c:pt idx="23">
                  <c:v>40154.48427500017</c:v>
                </c:pt>
                <c:pt idx="24">
                  <c:v>40154.485211000043</c:v>
                </c:pt>
                <c:pt idx="25">
                  <c:v>40154.486658000147</c:v>
                </c:pt>
                <c:pt idx="26">
                  <c:v>40154.489455000003</c:v>
                </c:pt>
                <c:pt idx="27">
                  <c:v>40154.492259000013</c:v>
                </c:pt>
                <c:pt idx="28">
                  <c:v>40154.495499999997</c:v>
                </c:pt>
                <c:pt idx="29">
                  <c:v>40154.498304000001</c:v>
                </c:pt>
                <c:pt idx="30">
                  <c:v>40154.502371000002</c:v>
                </c:pt>
                <c:pt idx="31">
                  <c:v>40154.505170999997</c:v>
                </c:pt>
                <c:pt idx="32">
                  <c:v>40154.507975</c:v>
                </c:pt>
                <c:pt idx="33">
                  <c:v>40154.510778000003</c:v>
                </c:pt>
                <c:pt idx="34">
                  <c:v>40154.513576000012</c:v>
                </c:pt>
                <c:pt idx="35">
                  <c:v>40154.516376000043</c:v>
                </c:pt>
                <c:pt idx="36">
                  <c:v>40154.517973000002</c:v>
                </c:pt>
                <c:pt idx="37">
                  <c:v>40154.518904000011</c:v>
                </c:pt>
                <c:pt idx="38">
                  <c:v>40154.519835000043</c:v>
                </c:pt>
                <c:pt idx="39">
                  <c:v>40154.522242999999</c:v>
                </c:pt>
                <c:pt idx="40">
                  <c:v>40154.525046999996</c:v>
                </c:pt>
                <c:pt idx="41">
                  <c:v>40154.527962999986</c:v>
                </c:pt>
                <c:pt idx="42">
                  <c:v>40154.530760000001</c:v>
                </c:pt>
                <c:pt idx="43">
                  <c:v>40154.533563999998</c:v>
                </c:pt>
                <c:pt idx="44">
                  <c:v>40154.536367000001</c:v>
                </c:pt>
                <c:pt idx="45">
                  <c:v>40154.539170000004</c:v>
                </c:pt>
                <c:pt idx="46">
                  <c:v>40154.542377000012</c:v>
                </c:pt>
                <c:pt idx="47">
                  <c:v>40154.545180999994</c:v>
                </c:pt>
                <c:pt idx="48">
                  <c:v>40154.547978000002</c:v>
                </c:pt>
                <c:pt idx="49">
                  <c:v>40154.550779000012</c:v>
                </c:pt>
                <c:pt idx="50">
                  <c:v>40154.553582</c:v>
                </c:pt>
                <c:pt idx="51">
                  <c:v>40154.556559000208</c:v>
                </c:pt>
                <c:pt idx="52">
                  <c:v>40154.559362</c:v>
                </c:pt>
                <c:pt idx="53">
                  <c:v>40154.562160000001</c:v>
                </c:pt>
                <c:pt idx="54">
                  <c:v>40154.564960000003</c:v>
                </c:pt>
                <c:pt idx="55">
                  <c:v>40154.567763999985</c:v>
                </c:pt>
                <c:pt idx="56">
                  <c:v>40154.570567000002</c:v>
                </c:pt>
                <c:pt idx="57">
                  <c:v>40154.573369999998</c:v>
                </c:pt>
                <c:pt idx="58">
                  <c:v>40154.577132999999</c:v>
                </c:pt>
                <c:pt idx="59">
                  <c:v>40154.579937000002</c:v>
                </c:pt>
                <c:pt idx="60">
                  <c:v>40154.582735000011</c:v>
                </c:pt>
                <c:pt idx="61">
                  <c:v>40154.585535000013</c:v>
                </c:pt>
                <c:pt idx="62">
                  <c:v>40154.588339000169</c:v>
                </c:pt>
                <c:pt idx="63">
                  <c:v>40154.591141999976</c:v>
                </c:pt>
                <c:pt idx="64">
                  <c:v>40154.593942999985</c:v>
                </c:pt>
                <c:pt idx="65">
                  <c:v>40154.596740999994</c:v>
                </c:pt>
                <c:pt idx="66">
                  <c:v>40154.599602999995</c:v>
                </c:pt>
                <c:pt idx="67">
                  <c:v>40154.602403999997</c:v>
                </c:pt>
                <c:pt idx="68">
                  <c:v>40154.605207000001</c:v>
                </c:pt>
                <c:pt idx="69">
                  <c:v>40154.608008000003</c:v>
                </c:pt>
                <c:pt idx="70">
                  <c:v>40154.610806000012</c:v>
                </c:pt>
                <c:pt idx="71">
                  <c:v>40154.613609</c:v>
                </c:pt>
                <c:pt idx="72">
                  <c:v>40154.616413000003</c:v>
                </c:pt>
                <c:pt idx="73">
                  <c:v>40154.619213000013</c:v>
                </c:pt>
                <c:pt idx="74">
                  <c:v>40154.621691999986</c:v>
                </c:pt>
                <c:pt idx="75">
                  <c:v>40154.622629999998</c:v>
                </c:pt>
                <c:pt idx="76">
                  <c:v>40154.623557999999</c:v>
                </c:pt>
                <c:pt idx="77">
                  <c:v>40154.624494999996</c:v>
                </c:pt>
                <c:pt idx="78">
                  <c:v>40154.626730000004</c:v>
                </c:pt>
                <c:pt idx="79">
                  <c:v>40154.628832000002</c:v>
                </c:pt>
                <c:pt idx="80">
                  <c:v>40154.629759999989</c:v>
                </c:pt>
                <c:pt idx="81">
                  <c:v>40154.630697000001</c:v>
                </c:pt>
                <c:pt idx="82">
                  <c:v>40154.633360999986</c:v>
                </c:pt>
                <c:pt idx="83">
                  <c:v>40154.636163999996</c:v>
                </c:pt>
                <c:pt idx="84">
                  <c:v>40154.638964999998</c:v>
                </c:pt>
                <c:pt idx="85">
                  <c:v>40154.641762999985</c:v>
                </c:pt>
                <c:pt idx="86">
                  <c:v>40154.644566000003</c:v>
                </c:pt>
                <c:pt idx="87">
                  <c:v>40154.647810000002</c:v>
                </c:pt>
                <c:pt idx="88">
                  <c:v>40154.650611000012</c:v>
                </c:pt>
                <c:pt idx="89">
                  <c:v>40154.654876000139</c:v>
                </c:pt>
                <c:pt idx="90">
                  <c:v>40154.657679000011</c:v>
                </c:pt>
                <c:pt idx="91">
                  <c:v>40154.660478999998</c:v>
                </c:pt>
                <c:pt idx="92">
                  <c:v>40154.663282999994</c:v>
                </c:pt>
                <c:pt idx="93">
                  <c:v>40154.666080999996</c:v>
                </c:pt>
                <c:pt idx="94">
                  <c:v>40154.668884999999</c:v>
                </c:pt>
                <c:pt idx="95">
                  <c:v>40154.671684999994</c:v>
                </c:pt>
                <c:pt idx="96">
                  <c:v>40154.676008000002</c:v>
                </c:pt>
                <c:pt idx="97">
                  <c:v>40154.678808000011</c:v>
                </c:pt>
                <c:pt idx="98">
                  <c:v>40154.681612</c:v>
                </c:pt>
                <c:pt idx="99">
                  <c:v>40154.684415000003</c:v>
                </c:pt>
                <c:pt idx="100">
                  <c:v>40154.687213000012</c:v>
                </c:pt>
                <c:pt idx="101">
                  <c:v>40154.690062999995</c:v>
                </c:pt>
                <c:pt idx="102">
                  <c:v>40154.691610999995</c:v>
                </c:pt>
                <c:pt idx="103">
                  <c:v>40154.692539000003</c:v>
                </c:pt>
                <c:pt idx="104">
                  <c:v>40154.695808999997</c:v>
                </c:pt>
                <c:pt idx="105">
                  <c:v>40154.698612</c:v>
                </c:pt>
                <c:pt idx="106">
                  <c:v>40154.701412999995</c:v>
                </c:pt>
                <c:pt idx="107">
                  <c:v>40154.704210000011</c:v>
                </c:pt>
                <c:pt idx="108">
                  <c:v>40154.707014</c:v>
                </c:pt>
                <c:pt idx="109">
                  <c:v>40154.711045000004</c:v>
                </c:pt>
                <c:pt idx="110">
                  <c:v>40154.713847999999</c:v>
                </c:pt>
                <c:pt idx="111">
                  <c:v>40154.716649000002</c:v>
                </c:pt>
                <c:pt idx="112">
                  <c:v>40154.719451999998</c:v>
                </c:pt>
                <c:pt idx="113">
                  <c:v>40154.723437999994</c:v>
                </c:pt>
                <c:pt idx="114">
                  <c:v>40154.726240999997</c:v>
                </c:pt>
                <c:pt idx="115">
                  <c:v>40154.729540999986</c:v>
                </c:pt>
                <c:pt idx="116">
                  <c:v>40154.732339000002</c:v>
                </c:pt>
                <c:pt idx="117">
                  <c:v>40154.735141999976</c:v>
                </c:pt>
                <c:pt idx="118">
                  <c:v>40154.737942999986</c:v>
                </c:pt>
                <c:pt idx="119">
                  <c:v>40154.740745999996</c:v>
                </c:pt>
                <c:pt idx="120">
                  <c:v>40154.745196999997</c:v>
                </c:pt>
                <c:pt idx="121">
                  <c:v>40154.747996999999</c:v>
                </c:pt>
                <c:pt idx="122">
                  <c:v>40154.750801000002</c:v>
                </c:pt>
                <c:pt idx="123">
                  <c:v>40154.753601999997</c:v>
                </c:pt>
                <c:pt idx="124">
                  <c:v>40154.756399000013</c:v>
                </c:pt>
                <c:pt idx="125">
                  <c:v>40154.759203000001</c:v>
                </c:pt>
                <c:pt idx="126">
                  <c:v>40154.762005999997</c:v>
                </c:pt>
                <c:pt idx="127">
                  <c:v>40154.764805999999</c:v>
                </c:pt>
                <c:pt idx="128">
                  <c:v>40154.767609999995</c:v>
                </c:pt>
                <c:pt idx="129">
                  <c:v>40154.770407999997</c:v>
                </c:pt>
                <c:pt idx="130">
                  <c:v>40154.773211</c:v>
                </c:pt>
                <c:pt idx="131">
                  <c:v>40154.776014000003</c:v>
                </c:pt>
                <c:pt idx="132">
                  <c:v>40154.778815000012</c:v>
                </c:pt>
                <c:pt idx="133">
                  <c:v>40154.781618000001</c:v>
                </c:pt>
                <c:pt idx="134">
                  <c:v>40154.784416000002</c:v>
                </c:pt>
                <c:pt idx="135">
                  <c:v>40154.787219000013</c:v>
                </c:pt>
                <c:pt idx="136">
                  <c:v>40154.790019999993</c:v>
                </c:pt>
                <c:pt idx="137">
                  <c:v>40154.793100999974</c:v>
                </c:pt>
                <c:pt idx="138">
                  <c:v>40154.795904999984</c:v>
                </c:pt>
                <c:pt idx="139">
                  <c:v>40154.799122999975</c:v>
                </c:pt>
                <c:pt idx="140">
                  <c:v>40154.801920000005</c:v>
                </c:pt>
                <c:pt idx="141">
                  <c:v>40154.804723000001</c:v>
                </c:pt>
                <c:pt idx="142">
                  <c:v>40154.808269000147</c:v>
                </c:pt>
                <c:pt idx="143">
                  <c:v>40154.811070000003</c:v>
                </c:pt>
                <c:pt idx="144">
                  <c:v>40154.813873000043</c:v>
                </c:pt>
                <c:pt idx="145">
                  <c:v>40154.81667700017</c:v>
                </c:pt>
                <c:pt idx="146">
                  <c:v>40154.819477000012</c:v>
                </c:pt>
                <c:pt idx="147">
                  <c:v>40154.822275000013</c:v>
                </c:pt>
                <c:pt idx="148">
                  <c:v>40154.825079000002</c:v>
                </c:pt>
                <c:pt idx="149">
                  <c:v>40154.828230000043</c:v>
                </c:pt>
                <c:pt idx="150">
                  <c:v>40154.831031000002</c:v>
                </c:pt>
                <c:pt idx="151">
                  <c:v>40154.834252000139</c:v>
                </c:pt>
                <c:pt idx="152">
                  <c:v>40154.837053000003</c:v>
                </c:pt>
                <c:pt idx="153">
                  <c:v>40154.839850000011</c:v>
                </c:pt>
                <c:pt idx="154">
                  <c:v>40154.842654000138</c:v>
                </c:pt>
                <c:pt idx="155">
                  <c:v>40154.845457000003</c:v>
                </c:pt>
                <c:pt idx="156">
                  <c:v>40154.848849000169</c:v>
                </c:pt>
                <c:pt idx="157">
                  <c:v>40154.851653000012</c:v>
                </c:pt>
                <c:pt idx="158">
                  <c:v>40154.854456000146</c:v>
                </c:pt>
                <c:pt idx="159">
                  <c:v>40154.85725400017</c:v>
                </c:pt>
                <c:pt idx="160">
                  <c:v>40154.858451000138</c:v>
                </c:pt>
                <c:pt idx="161">
                  <c:v>40154.859379000147</c:v>
                </c:pt>
                <c:pt idx="162">
                  <c:v>40154.860316000013</c:v>
                </c:pt>
                <c:pt idx="163">
                  <c:v>40154.863502</c:v>
                </c:pt>
                <c:pt idx="164">
                  <c:v>40154.866303000003</c:v>
                </c:pt>
                <c:pt idx="165">
                  <c:v>40154.870301000003</c:v>
                </c:pt>
                <c:pt idx="166">
                  <c:v>40154.873103999998</c:v>
                </c:pt>
                <c:pt idx="167">
                  <c:v>40154.876175000012</c:v>
                </c:pt>
                <c:pt idx="168">
                  <c:v>40154.878985000003</c:v>
                </c:pt>
                <c:pt idx="169">
                  <c:v>40154.881782999997</c:v>
                </c:pt>
                <c:pt idx="170">
                  <c:v>40154.884586000138</c:v>
                </c:pt>
                <c:pt idx="171">
                  <c:v>40154.887390000011</c:v>
                </c:pt>
                <c:pt idx="172">
                  <c:v>40154.890189999998</c:v>
                </c:pt>
                <c:pt idx="173">
                  <c:v>40154.892994000002</c:v>
                </c:pt>
                <c:pt idx="174">
                  <c:v>40154.895791999996</c:v>
                </c:pt>
                <c:pt idx="175">
                  <c:v>40154.898595000013</c:v>
                </c:pt>
                <c:pt idx="176">
                  <c:v>40154.901396000001</c:v>
                </c:pt>
                <c:pt idx="177">
                  <c:v>40154.90455900017</c:v>
                </c:pt>
                <c:pt idx="178">
                  <c:v>40154.907360000005</c:v>
                </c:pt>
                <c:pt idx="179">
                  <c:v>40154.910163</c:v>
                </c:pt>
                <c:pt idx="180">
                  <c:v>40154.912961000002</c:v>
                </c:pt>
                <c:pt idx="181">
                  <c:v>40154.915764999998</c:v>
                </c:pt>
                <c:pt idx="182">
                  <c:v>40154.918566000139</c:v>
                </c:pt>
                <c:pt idx="183">
                  <c:v>40154.921368999996</c:v>
                </c:pt>
                <c:pt idx="184">
                  <c:v>40154.924169999998</c:v>
                </c:pt>
                <c:pt idx="185">
                  <c:v>40154.926968</c:v>
                </c:pt>
                <c:pt idx="186">
                  <c:v>40154.929770999996</c:v>
                </c:pt>
                <c:pt idx="187">
                  <c:v>40154.932575000013</c:v>
                </c:pt>
                <c:pt idx="188">
                  <c:v>40154.935376000001</c:v>
                </c:pt>
                <c:pt idx="189">
                  <c:v>40154.939361999997</c:v>
                </c:pt>
                <c:pt idx="190">
                  <c:v>40154.941643999999</c:v>
                </c:pt>
                <c:pt idx="191">
                  <c:v>40154.943047000001</c:v>
                </c:pt>
                <c:pt idx="192">
                  <c:v>40154.944445000001</c:v>
                </c:pt>
                <c:pt idx="193">
                  <c:v>40154.947244000003</c:v>
                </c:pt>
                <c:pt idx="194">
                  <c:v>40154.953524000011</c:v>
                </c:pt>
                <c:pt idx="195">
                  <c:v>40154.956310000147</c:v>
                </c:pt>
                <c:pt idx="196">
                  <c:v>40154.959113000012</c:v>
                </c:pt>
                <c:pt idx="197">
                  <c:v>40154.961916</c:v>
                </c:pt>
                <c:pt idx="198">
                  <c:v>40154.964713000001</c:v>
                </c:pt>
                <c:pt idx="199">
                  <c:v>40154.967528000001</c:v>
                </c:pt>
                <c:pt idx="200">
                  <c:v>40154.970354000012</c:v>
                </c:pt>
                <c:pt idx="201">
                  <c:v>40154.976009000013</c:v>
                </c:pt>
                <c:pt idx="202">
                  <c:v>40154.976944000002</c:v>
                </c:pt>
                <c:pt idx="203">
                  <c:v>40154.977876000012</c:v>
                </c:pt>
                <c:pt idx="204">
                  <c:v>40154.980074000043</c:v>
                </c:pt>
                <c:pt idx="205">
                  <c:v>40154.982875000147</c:v>
                </c:pt>
                <c:pt idx="206">
                  <c:v>40154.985676000011</c:v>
                </c:pt>
                <c:pt idx="207">
                  <c:v>40154.988481</c:v>
                </c:pt>
                <c:pt idx="208">
                  <c:v>40154.994890000002</c:v>
                </c:pt>
                <c:pt idx="209">
                  <c:v>40154.996923999999</c:v>
                </c:pt>
                <c:pt idx="210">
                  <c:v>40154.997851</c:v>
                </c:pt>
                <c:pt idx="211">
                  <c:v>40154.998788999997</c:v>
                </c:pt>
                <c:pt idx="212">
                  <c:v>40154.999735999998</c:v>
                </c:pt>
                <c:pt idx="213">
                  <c:v>40155.002406</c:v>
                </c:pt>
                <c:pt idx="214">
                  <c:v>40155.005209000003</c:v>
                </c:pt>
                <c:pt idx="215">
                  <c:v>40155.011493999998</c:v>
                </c:pt>
                <c:pt idx="216">
                  <c:v>40155.014332000013</c:v>
                </c:pt>
                <c:pt idx="217">
                  <c:v>40155.017129</c:v>
                </c:pt>
                <c:pt idx="218">
                  <c:v>40155.019933000003</c:v>
                </c:pt>
                <c:pt idx="219">
                  <c:v>40155.023126999986</c:v>
                </c:pt>
                <c:pt idx="220">
                  <c:v>40155.025930999996</c:v>
                </c:pt>
                <c:pt idx="221">
                  <c:v>40155.029011999999</c:v>
                </c:pt>
                <c:pt idx="222">
                  <c:v>40155.031814000002</c:v>
                </c:pt>
                <c:pt idx="223">
                  <c:v>40155.035023999997</c:v>
                </c:pt>
                <c:pt idx="224">
                  <c:v>40155.037826</c:v>
                </c:pt>
                <c:pt idx="225">
                  <c:v>40155.040639000013</c:v>
                </c:pt>
                <c:pt idx="226">
                  <c:v>40155.043557000012</c:v>
                </c:pt>
                <c:pt idx="227">
                  <c:v>40155.046366000002</c:v>
                </c:pt>
                <c:pt idx="228">
                  <c:v>40155.049168999998</c:v>
                </c:pt>
                <c:pt idx="229">
                  <c:v>40155.051966999999</c:v>
                </c:pt>
                <c:pt idx="230">
                  <c:v>40155.054756000012</c:v>
                </c:pt>
                <c:pt idx="231">
                  <c:v>40155.058246000139</c:v>
                </c:pt>
                <c:pt idx="232">
                  <c:v>40155.061045999995</c:v>
                </c:pt>
                <c:pt idx="233">
                  <c:v>40155.063849999999</c:v>
                </c:pt>
                <c:pt idx="234">
                  <c:v>40155.066652000001</c:v>
                </c:pt>
                <c:pt idx="235">
                  <c:v>40155.069837000003</c:v>
                </c:pt>
                <c:pt idx="236">
                  <c:v>40155.072638000012</c:v>
                </c:pt>
                <c:pt idx="237">
                  <c:v>40155.075441999994</c:v>
                </c:pt>
                <c:pt idx="238">
                  <c:v>40155.078250000013</c:v>
                </c:pt>
                <c:pt idx="239">
                  <c:v>40155.080265000011</c:v>
                </c:pt>
                <c:pt idx="240">
                  <c:v>40155.081195999999</c:v>
                </c:pt>
                <c:pt idx="241">
                  <c:v>40155.082126000001</c:v>
                </c:pt>
                <c:pt idx="242">
                  <c:v>40155.085266000002</c:v>
                </c:pt>
                <c:pt idx="243">
                  <c:v>40155.088070000013</c:v>
                </c:pt>
                <c:pt idx="244">
                  <c:v>40155.090881999997</c:v>
                </c:pt>
                <c:pt idx="245">
                  <c:v>40155.093683999985</c:v>
                </c:pt>
                <c:pt idx="246">
                  <c:v>40155.096492999997</c:v>
                </c:pt>
                <c:pt idx="247">
                  <c:v>40155.099297000001</c:v>
                </c:pt>
                <c:pt idx="248">
                  <c:v>40155.102100999997</c:v>
                </c:pt>
                <c:pt idx="249">
                  <c:v>40155.104912000003</c:v>
                </c:pt>
                <c:pt idx="250">
                  <c:v>40155.107714999998</c:v>
                </c:pt>
                <c:pt idx="251">
                  <c:v>40155.110512000043</c:v>
                </c:pt>
                <c:pt idx="252">
                  <c:v>40155.113318000003</c:v>
                </c:pt>
                <c:pt idx="253">
                  <c:v>40155.116131000002</c:v>
                </c:pt>
                <c:pt idx="254">
                  <c:v>40155.119362999998</c:v>
                </c:pt>
                <c:pt idx="255">
                  <c:v>40155.122174999997</c:v>
                </c:pt>
                <c:pt idx="256">
                  <c:v>40155.124972999998</c:v>
                </c:pt>
                <c:pt idx="257">
                  <c:v>40155.127776999994</c:v>
                </c:pt>
                <c:pt idx="258">
                  <c:v>40155.130580999998</c:v>
                </c:pt>
                <c:pt idx="259">
                  <c:v>40155.133393999997</c:v>
                </c:pt>
                <c:pt idx="260">
                  <c:v>40155.139679</c:v>
                </c:pt>
                <c:pt idx="261">
                  <c:v>40155.142409</c:v>
                </c:pt>
                <c:pt idx="262">
                  <c:v>40155.143342999996</c:v>
                </c:pt>
                <c:pt idx="263">
                  <c:v>40155.144279000138</c:v>
                </c:pt>
                <c:pt idx="264">
                  <c:v>40155.145208000002</c:v>
                </c:pt>
                <c:pt idx="265">
                  <c:v>40155.148358000013</c:v>
                </c:pt>
                <c:pt idx="266">
                  <c:v>40155.149935000001</c:v>
                </c:pt>
                <c:pt idx="267">
                  <c:v>40155.150864000003</c:v>
                </c:pt>
                <c:pt idx="268">
                  <c:v>40155.153730999999</c:v>
                </c:pt>
                <c:pt idx="269">
                  <c:v>40155.156541000011</c:v>
                </c:pt>
                <c:pt idx="270">
                  <c:v>40155.159339000013</c:v>
                </c:pt>
                <c:pt idx="271">
                  <c:v>40155.162143999994</c:v>
                </c:pt>
                <c:pt idx="272">
                  <c:v>40155.163787999976</c:v>
                </c:pt>
                <c:pt idx="273">
                  <c:v>40155.164718</c:v>
                </c:pt>
                <c:pt idx="274">
                  <c:v>40155.166742999994</c:v>
                </c:pt>
                <c:pt idx="275">
                  <c:v>40155.169543999997</c:v>
                </c:pt>
                <c:pt idx="276">
                  <c:v>40155.172353000002</c:v>
                </c:pt>
                <c:pt idx="277">
                  <c:v>40155.175155999998</c:v>
                </c:pt>
                <c:pt idx="278">
                  <c:v>40155.177959000001</c:v>
                </c:pt>
                <c:pt idx="279">
                  <c:v>40155.180760000003</c:v>
                </c:pt>
                <c:pt idx="280">
                  <c:v>40155.183560999998</c:v>
                </c:pt>
                <c:pt idx="281">
                  <c:v>40155.186506000013</c:v>
                </c:pt>
                <c:pt idx="282">
                  <c:v>40155.189315000003</c:v>
                </c:pt>
                <c:pt idx="283">
                  <c:v>40155.192115999998</c:v>
                </c:pt>
                <c:pt idx="284">
                  <c:v>40155.194941999995</c:v>
                </c:pt>
                <c:pt idx="285">
                  <c:v>40155.197738999996</c:v>
                </c:pt>
                <c:pt idx="286">
                  <c:v>40155.200542999999</c:v>
                </c:pt>
                <c:pt idx="287">
                  <c:v>40155.203347999995</c:v>
                </c:pt>
                <c:pt idx="288">
                  <c:v>40155.206160000002</c:v>
                </c:pt>
                <c:pt idx="289">
                  <c:v>40155.208951000001</c:v>
                </c:pt>
                <c:pt idx="290">
                  <c:v>40155.211752999996</c:v>
                </c:pt>
                <c:pt idx="291">
                  <c:v>40155.214562000001</c:v>
                </c:pt>
                <c:pt idx="292">
                  <c:v>40155.217573000002</c:v>
                </c:pt>
                <c:pt idx="293">
                  <c:v>40155.220376999998</c:v>
                </c:pt>
                <c:pt idx="294">
                  <c:v>40155.223156999986</c:v>
                </c:pt>
                <c:pt idx="295">
                  <c:v>40155.225968999985</c:v>
                </c:pt>
                <c:pt idx="296">
                  <c:v>40155.228768999994</c:v>
                </c:pt>
                <c:pt idx="297">
                  <c:v>40155.231570999997</c:v>
                </c:pt>
                <c:pt idx="298">
                  <c:v>40155.234370999999</c:v>
                </c:pt>
                <c:pt idx="299">
                  <c:v>40155.237649999995</c:v>
                </c:pt>
                <c:pt idx="300">
                  <c:v>40155.240451999998</c:v>
                </c:pt>
                <c:pt idx="301">
                  <c:v>40155.250198000002</c:v>
                </c:pt>
                <c:pt idx="302">
                  <c:v>40155.252997000003</c:v>
                </c:pt>
                <c:pt idx="303">
                  <c:v>40155.255799999999</c:v>
                </c:pt>
                <c:pt idx="304">
                  <c:v>40155.259296000011</c:v>
                </c:pt>
                <c:pt idx="305">
                  <c:v>40155.260984999994</c:v>
                </c:pt>
                <c:pt idx="306">
                  <c:v>40155.263781999856</c:v>
                </c:pt>
                <c:pt idx="307">
                  <c:v>40155.266584999998</c:v>
                </c:pt>
                <c:pt idx="308">
                  <c:v>40155.269387999986</c:v>
                </c:pt>
                <c:pt idx="309">
                  <c:v>40155.272190999996</c:v>
                </c:pt>
                <c:pt idx="310">
                  <c:v>40155.274970999999</c:v>
                </c:pt>
                <c:pt idx="311">
                  <c:v>40155.277767999985</c:v>
                </c:pt>
                <c:pt idx="312">
                  <c:v>40155.280571000003</c:v>
                </c:pt>
                <c:pt idx="313">
                  <c:v>40155.283370999998</c:v>
                </c:pt>
                <c:pt idx="314">
                  <c:v>40155.286174000001</c:v>
                </c:pt>
                <c:pt idx="315">
                  <c:v>40155.288978000011</c:v>
                </c:pt>
                <c:pt idx="316">
                  <c:v>40155.295253999997</c:v>
                </c:pt>
                <c:pt idx="317">
                  <c:v>40155.298050999998</c:v>
                </c:pt>
                <c:pt idx="318">
                  <c:v>40155.300854000147</c:v>
                </c:pt>
                <c:pt idx="319">
                  <c:v>40155.303656000011</c:v>
                </c:pt>
                <c:pt idx="320">
                  <c:v>40155.306445000002</c:v>
                </c:pt>
                <c:pt idx="321">
                  <c:v>40155.309248000012</c:v>
                </c:pt>
                <c:pt idx="322">
                  <c:v>40155.312046000043</c:v>
                </c:pt>
                <c:pt idx="323">
                  <c:v>40155.314849000169</c:v>
                </c:pt>
                <c:pt idx="324">
                  <c:v>40155.317652000012</c:v>
                </c:pt>
                <c:pt idx="325">
                  <c:v>40155.324053000011</c:v>
                </c:pt>
                <c:pt idx="326">
                  <c:v>40155.326855000043</c:v>
                </c:pt>
                <c:pt idx="327">
                  <c:v>40155.329653000001</c:v>
                </c:pt>
                <c:pt idx="328">
                  <c:v>40155.332456000011</c:v>
                </c:pt>
                <c:pt idx="329">
                  <c:v>40155.335258000043</c:v>
                </c:pt>
                <c:pt idx="330">
                  <c:v>40155.338062000003</c:v>
                </c:pt>
                <c:pt idx="331">
                  <c:v>40155.340863000012</c:v>
                </c:pt>
                <c:pt idx="332">
                  <c:v>40155.343660000006</c:v>
                </c:pt>
                <c:pt idx="333">
                  <c:v>40155.346464000002</c:v>
                </c:pt>
                <c:pt idx="334">
                  <c:v>40155.349269000013</c:v>
                </c:pt>
                <c:pt idx="335">
                  <c:v>40155.352070000146</c:v>
                </c:pt>
                <c:pt idx="336">
                  <c:v>40155.3548710002</c:v>
                </c:pt>
                <c:pt idx="337">
                  <c:v>40155.357674000043</c:v>
                </c:pt>
                <c:pt idx="338">
                  <c:v>40155.360472</c:v>
                </c:pt>
                <c:pt idx="339">
                  <c:v>40155.363273000003</c:v>
                </c:pt>
                <c:pt idx="340">
                  <c:v>40155.366077000013</c:v>
                </c:pt>
                <c:pt idx="341">
                  <c:v>40155.368878000147</c:v>
                </c:pt>
                <c:pt idx="342">
                  <c:v>40155.371680000004</c:v>
                </c:pt>
                <c:pt idx="343">
                  <c:v>40155.374479000013</c:v>
                </c:pt>
                <c:pt idx="344">
                  <c:v>40155.377281000001</c:v>
                </c:pt>
                <c:pt idx="345">
                  <c:v>40155.380085000012</c:v>
                </c:pt>
                <c:pt idx="346">
                  <c:v>40155.382888000138</c:v>
                </c:pt>
                <c:pt idx="347">
                  <c:v>40155.385689000002</c:v>
                </c:pt>
                <c:pt idx="348">
                  <c:v>40155.388485000003</c:v>
                </c:pt>
                <c:pt idx="349">
                  <c:v>40155.394760000003</c:v>
                </c:pt>
                <c:pt idx="350">
                  <c:v>40155.397574000002</c:v>
                </c:pt>
                <c:pt idx="351">
                  <c:v>40155.403849000002</c:v>
                </c:pt>
                <c:pt idx="352">
                  <c:v>40155.406651000012</c:v>
                </c:pt>
                <c:pt idx="353">
                  <c:v>40155.409448999999</c:v>
                </c:pt>
                <c:pt idx="354">
                  <c:v>40155.412254000184</c:v>
                </c:pt>
                <c:pt idx="355">
                  <c:v>40155.415055000012</c:v>
                </c:pt>
                <c:pt idx="356">
                  <c:v>40155.417858000139</c:v>
                </c:pt>
                <c:pt idx="357">
                  <c:v>40155.420659000003</c:v>
                </c:pt>
                <c:pt idx="358">
                  <c:v>40155.423455999997</c:v>
                </c:pt>
                <c:pt idx="359">
                  <c:v>40155.42626</c:v>
                </c:pt>
                <c:pt idx="360">
                  <c:v>40155.429064000004</c:v>
                </c:pt>
                <c:pt idx="361">
                  <c:v>40155.442283000011</c:v>
                </c:pt>
                <c:pt idx="362">
                  <c:v>40155.445084999999</c:v>
                </c:pt>
                <c:pt idx="363">
                  <c:v>40155.447885000001</c:v>
                </c:pt>
                <c:pt idx="364">
                  <c:v>40155.450685000003</c:v>
                </c:pt>
                <c:pt idx="365">
                  <c:v>40155.460441999996</c:v>
                </c:pt>
                <c:pt idx="366">
                  <c:v>40155.463247</c:v>
                </c:pt>
                <c:pt idx="367">
                  <c:v>40155.466049000002</c:v>
                </c:pt>
                <c:pt idx="368">
                  <c:v>40155.468850000012</c:v>
                </c:pt>
                <c:pt idx="369">
                  <c:v>40155.471646999998</c:v>
                </c:pt>
                <c:pt idx="370">
                  <c:v>40155.474450000002</c:v>
                </c:pt>
                <c:pt idx="371">
                  <c:v>40155.477254000012</c:v>
                </c:pt>
                <c:pt idx="372">
                  <c:v>40155.480054000043</c:v>
                </c:pt>
                <c:pt idx="373">
                  <c:v>40155.482857000185</c:v>
                </c:pt>
                <c:pt idx="374">
                  <c:v>40155.485655000011</c:v>
                </c:pt>
                <c:pt idx="375">
                  <c:v>40155.488458000043</c:v>
                </c:pt>
                <c:pt idx="376">
                  <c:v>40155.491260999996</c:v>
                </c:pt>
                <c:pt idx="377">
                  <c:v>40155.494062999998</c:v>
                </c:pt>
                <c:pt idx="378">
                  <c:v>40155.496864000001</c:v>
                </c:pt>
                <c:pt idx="379">
                  <c:v>40155.499660999994</c:v>
                </c:pt>
                <c:pt idx="380">
                  <c:v>40155.502463999997</c:v>
                </c:pt>
                <c:pt idx="381">
                  <c:v>40155.505267</c:v>
                </c:pt>
                <c:pt idx="382">
                  <c:v>40155.508070000003</c:v>
                </c:pt>
                <c:pt idx="383">
                  <c:v>40155.510873000043</c:v>
                </c:pt>
                <c:pt idx="384">
                  <c:v>40155.51367</c:v>
                </c:pt>
                <c:pt idx="385">
                  <c:v>40155.516473000003</c:v>
                </c:pt>
                <c:pt idx="386">
                  <c:v>40155.519274000013</c:v>
                </c:pt>
                <c:pt idx="387">
                  <c:v>40155.522077000001</c:v>
                </c:pt>
                <c:pt idx="388">
                  <c:v>40155.524880000004</c:v>
                </c:pt>
                <c:pt idx="389">
                  <c:v>40155.527677999999</c:v>
                </c:pt>
                <c:pt idx="390">
                  <c:v>40155.530480999994</c:v>
                </c:pt>
                <c:pt idx="391">
                  <c:v>40155.533283999997</c:v>
                </c:pt>
                <c:pt idx="392">
                  <c:v>40155.536082999999</c:v>
                </c:pt>
                <c:pt idx="393">
                  <c:v>40155.538886000002</c:v>
                </c:pt>
                <c:pt idx="394">
                  <c:v>40155.541688999998</c:v>
                </c:pt>
                <c:pt idx="395">
                  <c:v>40155.544489</c:v>
                </c:pt>
                <c:pt idx="396">
                  <c:v>40155.547290000002</c:v>
                </c:pt>
                <c:pt idx="397">
                  <c:v>40155.550093000013</c:v>
                </c:pt>
                <c:pt idx="398">
                  <c:v>40155.552896000147</c:v>
                </c:pt>
                <c:pt idx="399">
                  <c:v>40155.555699000011</c:v>
                </c:pt>
                <c:pt idx="400">
                  <c:v>40155.558496000012</c:v>
                </c:pt>
                <c:pt idx="401">
                  <c:v>40155.561299000001</c:v>
                </c:pt>
                <c:pt idx="402">
                  <c:v>40155.564099000003</c:v>
                </c:pt>
                <c:pt idx="403">
                  <c:v>40155.566901999999</c:v>
                </c:pt>
                <c:pt idx="404">
                  <c:v>40155.569704999994</c:v>
                </c:pt>
                <c:pt idx="405">
                  <c:v>40155.572502000003</c:v>
                </c:pt>
                <c:pt idx="406">
                  <c:v>40155.575304999998</c:v>
                </c:pt>
                <c:pt idx="407">
                  <c:v>40155.578108000002</c:v>
                </c:pt>
                <c:pt idx="408">
                  <c:v>40155.580911000012</c:v>
                </c:pt>
                <c:pt idx="409">
                  <c:v>40155.583710999999</c:v>
                </c:pt>
                <c:pt idx="410">
                  <c:v>40155.586509000139</c:v>
                </c:pt>
                <c:pt idx="411">
                  <c:v>40155.589312000011</c:v>
                </c:pt>
                <c:pt idx="412">
                  <c:v>40155.592114999999</c:v>
                </c:pt>
                <c:pt idx="413">
                  <c:v>40155.594918000003</c:v>
                </c:pt>
                <c:pt idx="414">
                  <c:v>40155.597720999984</c:v>
                </c:pt>
                <c:pt idx="415">
                  <c:v>40155.600518000043</c:v>
                </c:pt>
                <c:pt idx="416">
                  <c:v>40155.603321999995</c:v>
                </c:pt>
                <c:pt idx="417">
                  <c:v>40155.606121999997</c:v>
                </c:pt>
                <c:pt idx="418">
                  <c:v>40155.608925</c:v>
                </c:pt>
                <c:pt idx="419">
                  <c:v>40155.611727999996</c:v>
                </c:pt>
                <c:pt idx="420">
                  <c:v>40155.614525000012</c:v>
                </c:pt>
                <c:pt idx="421">
                  <c:v>40155.617328</c:v>
                </c:pt>
                <c:pt idx="422">
                  <c:v>40155.620130999996</c:v>
                </c:pt>
                <c:pt idx="423">
                  <c:v>40155.622931999998</c:v>
                </c:pt>
                <c:pt idx="424">
                  <c:v>40155.625734999994</c:v>
                </c:pt>
                <c:pt idx="425">
                  <c:v>40155.628538000012</c:v>
                </c:pt>
                <c:pt idx="426">
                  <c:v>40155.631334999998</c:v>
                </c:pt>
                <c:pt idx="427">
                  <c:v>40155.634138000001</c:v>
                </c:pt>
                <c:pt idx="428">
                  <c:v>40155.636940999997</c:v>
                </c:pt>
                <c:pt idx="429">
                  <c:v>40155.639741999985</c:v>
                </c:pt>
                <c:pt idx="430">
                  <c:v>40155.642545000002</c:v>
                </c:pt>
                <c:pt idx="431">
                  <c:v>40155.645341999996</c:v>
                </c:pt>
                <c:pt idx="432">
                  <c:v>40155.648144999999</c:v>
                </c:pt>
                <c:pt idx="433">
                  <c:v>40155.650948000002</c:v>
                </c:pt>
                <c:pt idx="434">
                  <c:v>40155.653750999998</c:v>
                </c:pt>
                <c:pt idx="435">
                  <c:v>40155.656552000139</c:v>
                </c:pt>
                <c:pt idx="436">
                  <c:v>40155.659349000001</c:v>
                </c:pt>
                <c:pt idx="437">
                  <c:v>40155.662151999997</c:v>
                </c:pt>
                <c:pt idx="438">
                  <c:v>40155.664955</c:v>
                </c:pt>
                <c:pt idx="439">
                  <c:v>40155.667757999996</c:v>
                </c:pt>
                <c:pt idx="440">
                  <c:v>40155.670560999999</c:v>
                </c:pt>
                <c:pt idx="441">
                  <c:v>40155.673358</c:v>
                </c:pt>
                <c:pt idx="442">
                  <c:v>40155.676160999996</c:v>
                </c:pt>
                <c:pt idx="443">
                  <c:v>40155.678960999998</c:v>
                </c:pt>
                <c:pt idx="444">
                  <c:v>40155.681764999994</c:v>
                </c:pt>
                <c:pt idx="445">
                  <c:v>40155.684568000011</c:v>
                </c:pt>
                <c:pt idx="446">
                  <c:v>40155.687364999998</c:v>
                </c:pt>
                <c:pt idx="447">
                  <c:v>40155.690167999994</c:v>
                </c:pt>
                <c:pt idx="448">
                  <c:v>40155.692970999997</c:v>
                </c:pt>
                <c:pt idx="449">
                  <c:v>40155.695773999985</c:v>
                </c:pt>
                <c:pt idx="450">
                  <c:v>40155.698577000003</c:v>
                </c:pt>
                <c:pt idx="451">
                  <c:v>40155.701373999997</c:v>
                </c:pt>
                <c:pt idx="452">
                  <c:v>40155.704173999999</c:v>
                </c:pt>
                <c:pt idx="453">
                  <c:v>40155.706978000002</c:v>
                </c:pt>
                <c:pt idx="454">
                  <c:v>40155.709781999984</c:v>
                </c:pt>
                <c:pt idx="455">
                  <c:v>40155.712584000001</c:v>
                </c:pt>
                <c:pt idx="456">
                  <c:v>40155.715386999997</c:v>
                </c:pt>
                <c:pt idx="457">
                  <c:v>40155.718183999998</c:v>
                </c:pt>
                <c:pt idx="458">
                  <c:v>40155.720985999986</c:v>
                </c:pt>
                <c:pt idx="459">
                  <c:v>40155.723788999974</c:v>
                </c:pt>
                <c:pt idx="460">
                  <c:v>40155.726590999999</c:v>
                </c:pt>
                <c:pt idx="461">
                  <c:v>40155.729393999994</c:v>
                </c:pt>
                <c:pt idx="462">
                  <c:v>40155.732190999996</c:v>
                </c:pt>
                <c:pt idx="463">
                  <c:v>40155.734993999999</c:v>
                </c:pt>
                <c:pt idx="464">
                  <c:v>40155.737794999994</c:v>
                </c:pt>
                <c:pt idx="465">
                  <c:v>40155.740598000011</c:v>
                </c:pt>
                <c:pt idx="466">
                  <c:v>40155.743400999985</c:v>
                </c:pt>
                <c:pt idx="467">
                  <c:v>40155.746198000001</c:v>
                </c:pt>
                <c:pt idx="468">
                  <c:v>40155.749001999997</c:v>
                </c:pt>
                <c:pt idx="469">
                  <c:v>40155.751801999999</c:v>
                </c:pt>
                <c:pt idx="470">
                  <c:v>40155.754605000002</c:v>
                </c:pt>
                <c:pt idx="471">
                  <c:v>40155.757408999998</c:v>
                </c:pt>
                <c:pt idx="472">
                  <c:v>40155.760205999999</c:v>
                </c:pt>
                <c:pt idx="473">
                  <c:v>40155.763008999995</c:v>
                </c:pt>
                <c:pt idx="474">
                  <c:v>40155.765809999997</c:v>
                </c:pt>
                <c:pt idx="475">
                  <c:v>40155.768613</c:v>
                </c:pt>
                <c:pt idx="476">
                  <c:v>40155.771417000004</c:v>
                </c:pt>
                <c:pt idx="477">
                  <c:v>40155.774214000012</c:v>
                </c:pt>
                <c:pt idx="478">
                  <c:v>40155.777015</c:v>
                </c:pt>
                <c:pt idx="479">
                  <c:v>40155.779818000003</c:v>
                </c:pt>
                <c:pt idx="480">
                  <c:v>40155.782621999999</c:v>
                </c:pt>
                <c:pt idx="481">
                  <c:v>40155.785424999995</c:v>
                </c:pt>
                <c:pt idx="482">
                  <c:v>40155.788225000011</c:v>
                </c:pt>
                <c:pt idx="483">
                  <c:v>40155.791022999976</c:v>
                </c:pt>
                <c:pt idx="484">
                  <c:v>40155.793825999994</c:v>
                </c:pt>
                <c:pt idx="485">
                  <c:v>40155.796628999997</c:v>
                </c:pt>
                <c:pt idx="486">
                  <c:v>40155.799428999984</c:v>
                </c:pt>
                <c:pt idx="487">
                  <c:v>40155.80223300017</c:v>
                </c:pt>
                <c:pt idx="488">
                  <c:v>40155.805030000003</c:v>
                </c:pt>
                <c:pt idx="489">
                  <c:v>40155.807834000043</c:v>
                </c:pt>
                <c:pt idx="490">
                  <c:v>40155.810638000185</c:v>
                </c:pt>
                <c:pt idx="491">
                  <c:v>40155.813439000012</c:v>
                </c:pt>
                <c:pt idx="492">
                  <c:v>40155.816242000146</c:v>
                </c:pt>
                <c:pt idx="493">
                  <c:v>40155.819040000002</c:v>
                </c:pt>
                <c:pt idx="494">
                  <c:v>40155.821840000004</c:v>
                </c:pt>
                <c:pt idx="495">
                  <c:v>40155.824643</c:v>
                </c:pt>
                <c:pt idx="496">
                  <c:v>40155.827445999996</c:v>
                </c:pt>
                <c:pt idx="497">
                  <c:v>40155.830247000013</c:v>
                </c:pt>
                <c:pt idx="498">
                  <c:v>40155.833044999999</c:v>
                </c:pt>
                <c:pt idx="499">
                  <c:v>40155.835849000003</c:v>
                </c:pt>
                <c:pt idx="500">
                  <c:v>40155.838653000013</c:v>
                </c:pt>
                <c:pt idx="501">
                  <c:v>40155.841453000001</c:v>
                </c:pt>
              </c:numCache>
            </c:numRef>
          </c:xVal>
          <c:yVal>
            <c:numRef>
              <c:f>'2-Hole9'!$E$10:$E$511</c:f>
              <c:numCache>
                <c:formatCode>General</c:formatCode>
                <c:ptCount val="502"/>
                <c:pt idx="0">
                  <c:v>-1.0680099999999999</c:v>
                </c:pt>
                <c:pt idx="1">
                  <c:v>-1.0680099999999999</c:v>
                </c:pt>
                <c:pt idx="2">
                  <c:v>-1.0624400000000001</c:v>
                </c:pt>
                <c:pt idx="3">
                  <c:v>-5.2647299999999975</c:v>
                </c:pt>
                <c:pt idx="4">
                  <c:v>-5.2671699999999975</c:v>
                </c:pt>
                <c:pt idx="5">
                  <c:v>-1.06453</c:v>
                </c:pt>
                <c:pt idx="6">
                  <c:v>-1.0572199999999998</c:v>
                </c:pt>
                <c:pt idx="7">
                  <c:v>-1.05131</c:v>
                </c:pt>
                <c:pt idx="8">
                  <c:v>-0.89998000000000022</c:v>
                </c:pt>
                <c:pt idx="9">
                  <c:v>-7.7190000000000078E-2</c:v>
                </c:pt>
                <c:pt idx="10">
                  <c:v>-0.71004299999999998</c:v>
                </c:pt>
                <c:pt idx="11">
                  <c:v>-1.8327800000000001</c:v>
                </c:pt>
                <c:pt idx="12">
                  <c:v>-4.0803880000000001</c:v>
                </c:pt>
                <c:pt idx="13">
                  <c:v>-8.1076520000000016</c:v>
                </c:pt>
                <c:pt idx="14">
                  <c:v>-12.442683000000002</c:v>
                </c:pt>
                <c:pt idx="15">
                  <c:v>-18.663360999999988</c:v>
                </c:pt>
                <c:pt idx="16">
                  <c:v>-28.320086</c:v>
                </c:pt>
                <c:pt idx="17">
                  <c:v>-32.844693999999997</c:v>
                </c:pt>
                <c:pt idx="18">
                  <c:v>-34.050326000000005</c:v>
                </c:pt>
                <c:pt idx="19">
                  <c:v>-35.247200000000007</c:v>
                </c:pt>
                <c:pt idx="20">
                  <c:v>-38.129208000000013</c:v>
                </c:pt>
                <c:pt idx="21">
                  <c:v>-44.171623000000004</c:v>
                </c:pt>
                <c:pt idx="22">
                  <c:v>-47.227500000000013</c:v>
                </c:pt>
                <c:pt idx="23">
                  <c:v>-49.211200000000005</c:v>
                </c:pt>
                <c:pt idx="24">
                  <c:v>-51.245421</c:v>
                </c:pt>
                <c:pt idx="25">
                  <c:v>-54.380164999999998</c:v>
                </c:pt>
                <c:pt idx="26">
                  <c:v>-60.412600000000005</c:v>
                </c:pt>
                <c:pt idx="27">
                  <c:v>-64.64980199999998</c:v>
                </c:pt>
                <c:pt idx="28">
                  <c:v>-68.320999999999998</c:v>
                </c:pt>
                <c:pt idx="29">
                  <c:v>-68.364900000000006</c:v>
                </c:pt>
                <c:pt idx="30">
                  <c:v>-68.364104999999995</c:v>
                </c:pt>
                <c:pt idx="31">
                  <c:v>-68.364900000000006</c:v>
                </c:pt>
                <c:pt idx="32">
                  <c:v>-68.364900000000006</c:v>
                </c:pt>
                <c:pt idx="33">
                  <c:v>-68.365200000000002</c:v>
                </c:pt>
                <c:pt idx="34">
                  <c:v>-68.365200000000002</c:v>
                </c:pt>
                <c:pt idx="35">
                  <c:v>-68.365200000000002</c:v>
                </c:pt>
                <c:pt idx="36">
                  <c:v>-68.373199999999983</c:v>
                </c:pt>
                <c:pt idx="37">
                  <c:v>-68.510000000000005</c:v>
                </c:pt>
                <c:pt idx="38">
                  <c:v>-69.881707999999989</c:v>
                </c:pt>
                <c:pt idx="39">
                  <c:v>-73.353755999999919</c:v>
                </c:pt>
                <c:pt idx="40">
                  <c:v>-77.698665000000005</c:v>
                </c:pt>
                <c:pt idx="41">
                  <c:v>-82.64408899999998</c:v>
                </c:pt>
                <c:pt idx="42">
                  <c:v>-87.996370999999982</c:v>
                </c:pt>
                <c:pt idx="43">
                  <c:v>-93.650848999999539</c:v>
                </c:pt>
                <c:pt idx="44">
                  <c:v>-99.307580000000002</c:v>
                </c:pt>
                <c:pt idx="45">
                  <c:v>-106.342804</c:v>
                </c:pt>
                <c:pt idx="46">
                  <c:v>-115.12077699999956</c:v>
                </c:pt>
                <c:pt idx="47">
                  <c:v>-122.768</c:v>
                </c:pt>
                <c:pt idx="48">
                  <c:v>-130.40614500000001</c:v>
                </c:pt>
                <c:pt idx="49">
                  <c:v>-138.15016399999999</c:v>
                </c:pt>
                <c:pt idx="50">
                  <c:v>-146.227</c:v>
                </c:pt>
                <c:pt idx="51">
                  <c:v>-154.725469</c:v>
                </c:pt>
                <c:pt idx="52">
                  <c:v>-162.84422900000001</c:v>
                </c:pt>
                <c:pt idx="53">
                  <c:v>-170.86972499999999</c:v>
                </c:pt>
                <c:pt idx="54">
                  <c:v>-178.92711700000069</c:v>
                </c:pt>
                <c:pt idx="55">
                  <c:v>-186.9863820000005</c:v>
                </c:pt>
                <c:pt idx="56">
                  <c:v>-195.05688599999999</c:v>
                </c:pt>
                <c:pt idx="57">
                  <c:v>-203.11919599999945</c:v>
                </c:pt>
                <c:pt idx="58">
                  <c:v>-213.92265399999999</c:v>
                </c:pt>
                <c:pt idx="59">
                  <c:v>-221.95576600000001</c:v>
                </c:pt>
                <c:pt idx="60">
                  <c:v>-229.99300000000002</c:v>
                </c:pt>
                <c:pt idx="61">
                  <c:v>-238.05168499999999</c:v>
                </c:pt>
                <c:pt idx="62">
                  <c:v>-246.17499999999998</c:v>
                </c:pt>
                <c:pt idx="63">
                  <c:v>-253.886855</c:v>
                </c:pt>
                <c:pt idx="64">
                  <c:v>-261.51917899999899</c:v>
                </c:pt>
                <c:pt idx="65">
                  <c:v>-269.14200000000102</c:v>
                </c:pt>
                <c:pt idx="66">
                  <c:v>-276.9760079999985</c:v>
                </c:pt>
                <c:pt idx="67">
                  <c:v>-284.57499999999999</c:v>
                </c:pt>
                <c:pt idx="68">
                  <c:v>-292.25553499999899</c:v>
                </c:pt>
                <c:pt idx="69">
                  <c:v>-299.899</c:v>
                </c:pt>
                <c:pt idx="70">
                  <c:v>-307.56900000000002</c:v>
                </c:pt>
                <c:pt idx="71">
                  <c:v>-315.22683999999856</c:v>
                </c:pt>
                <c:pt idx="72">
                  <c:v>-322.88799999999969</c:v>
                </c:pt>
                <c:pt idx="73">
                  <c:v>-330.5565189999985</c:v>
                </c:pt>
                <c:pt idx="74">
                  <c:v>-337.32512999999886</c:v>
                </c:pt>
                <c:pt idx="75">
                  <c:v>-339.87299999999999</c:v>
                </c:pt>
                <c:pt idx="76">
                  <c:v>-342.44200000000001</c:v>
                </c:pt>
                <c:pt idx="77">
                  <c:v>-344.97299999999899</c:v>
                </c:pt>
                <c:pt idx="78">
                  <c:v>-351.07100000000003</c:v>
                </c:pt>
                <c:pt idx="79">
                  <c:v>-356.84399999999999</c:v>
                </c:pt>
                <c:pt idx="80">
                  <c:v>-359.39599999999899</c:v>
                </c:pt>
                <c:pt idx="81">
                  <c:v>-361.96903399999923</c:v>
                </c:pt>
                <c:pt idx="82">
                  <c:v>-369.215982</c:v>
                </c:pt>
                <c:pt idx="83">
                  <c:v>-376.88186100000001</c:v>
                </c:pt>
                <c:pt idx="84">
                  <c:v>-384.55149799999964</c:v>
                </c:pt>
                <c:pt idx="85">
                  <c:v>-392.17700000000002</c:v>
                </c:pt>
                <c:pt idx="86">
                  <c:v>-399.85023999999999</c:v>
                </c:pt>
                <c:pt idx="87">
                  <c:v>-408.72315899999819</c:v>
                </c:pt>
                <c:pt idx="88">
                  <c:v>-416.36500000000001</c:v>
                </c:pt>
                <c:pt idx="89">
                  <c:v>-428.04009600000001</c:v>
                </c:pt>
                <c:pt idx="90">
                  <c:v>-435.70977599999969</c:v>
                </c:pt>
                <c:pt idx="91">
                  <c:v>-443.36599999999999</c:v>
                </c:pt>
                <c:pt idx="92">
                  <c:v>-451.02049499999993</c:v>
                </c:pt>
                <c:pt idx="93">
                  <c:v>-458.65600000000001</c:v>
                </c:pt>
                <c:pt idx="94">
                  <c:v>-466.34800000000001</c:v>
                </c:pt>
                <c:pt idx="95">
                  <c:v>-473.97224299999999</c:v>
                </c:pt>
                <c:pt idx="96">
                  <c:v>-485.79700000000003</c:v>
                </c:pt>
                <c:pt idx="97">
                  <c:v>-493.45385899999923</c:v>
                </c:pt>
                <c:pt idx="98">
                  <c:v>-501.11850099999964</c:v>
                </c:pt>
                <c:pt idx="99">
                  <c:v>-508.77846899999969</c:v>
                </c:pt>
                <c:pt idx="100">
                  <c:v>-516.420227999997</c:v>
                </c:pt>
                <c:pt idx="101">
                  <c:v>-524.21220699999947</c:v>
                </c:pt>
                <c:pt idx="102">
                  <c:v>-528.35399999999947</c:v>
                </c:pt>
                <c:pt idx="103">
                  <c:v>-530.99800000000005</c:v>
                </c:pt>
                <c:pt idx="104">
                  <c:v>-539.73599999999999</c:v>
                </c:pt>
                <c:pt idx="105">
                  <c:v>-546.97</c:v>
                </c:pt>
                <c:pt idx="106">
                  <c:v>-554.23099999999999</c:v>
                </c:pt>
                <c:pt idx="107">
                  <c:v>-561.49200800000006</c:v>
                </c:pt>
                <c:pt idx="108">
                  <c:v>-568.75745599999948</c:v>
                </c:pt>
                <c:pt idx="109">
                  <c:v>-579.20799999999997</c:v>
                </c:pt>
                <c:pt idx="110">
                  <c:v>-586.41375300000004</c:v>
                </c:pt>
                <c:pt idx="111">
                  <c:v>-593.65300000000002</c:v>
                </c:pt>
                <c:pt idx="112">
                  <c:v>-600.90146399999946</c:v>
                </c:pt>
                <c:pt idx="113">
                  <c:v>-611.22900000000004</c:v>
                </c:pt>
                <c:pt idx="114">
                  <c:v>-618.49529399999949</c:v>
                </c:pt>
                <c:pt idx="115">
                  <c:v>-627.048</c:v>
                </c:pt>
                <c:pt idx="116">
                  <c:v>-634.30399999999997</c:v>
                </c:pt>
                <c:pt idx="117">
                  <c:v>-641.56313599999999</c:v>
                </c:pt>
                <c:pt idx="118">
                  <c:v>-648.8129999999976</c:v>
                </c:pt>
                <c:pt idx="119">
                  <c:v>-656.08049600000004</c:v>
                </c:pt>
                <c:pt idx="120">
                  <c:v>-667.60108000000002</c:v>
                </c:pt>
                <c:pt idx="121">
                  <c:v>-674.85703299999761</c:v>
                </c:pt>
                <c:pt idx="122">
                  <c:v>-682.13986199999999</c:v>
                </c:pt>
                <c:pt idx="123">
                  <c:v>-689.34799999999746</c:v>
                </c:pt>
                <c:pt idx="124">
                  <c:v>-696.63776699999949</c:v>
                </c:pt>
                <c:pt idx="125">
                  <c:v>-703.87826199999949</c:v>
                </c:pt>
                <c:pt idx="126">
                  <c:v>-711.16604199999949</c:v>
                </c:pt>
                <c:pt idx="127">
                  <c:v>-718.43232999999748</c:v>
                </c:pt>
                <c:pt idx="128">
                  <c:v>-725.69328599999994</c:v>
                </c:pt>
                <c:pt idx="129">
                  <c:v>-732.93203899999946</c:v>
                </c:pt>
                <c:pt idx="130">
                  <c:v>-740.19504199999994</c:v>
                </c:pt>
                <c:pt idx="131">
                  <c:v>-747.41079999999999</c:v>
                </c:pt>
                <c:pt idx="132">
                  <c:v>-754.72799999999938</c:v>
                </c:pt>
                <c:pt idx="133">
                  <c:v>-761.98099999999999</c:v>
                </c:pt>
                <c:pt idx="134">
                  <c:v>-769.21819400000004</c:v>
                </c:pt>
                <c:pt idx="135">
                  <c:v>-776.48026899999797</c:v>
                </c:pt>
                <c:pt idx="136">
                  <c:v>-783.75400000000002</c:v>
                </c:pt>
                <c:pt idx="137">
                  <c:v>-791.746083</c:v>
                </c:pt>
                <c:pt idx="138">
                  <c:v>-798.99072699999999</c:v>
                </c:pt>
                <c:pt idx="139">
                  <c:v>-807.28405900000052</c:v>
                </c:pt>
                <c:pt idx="140">
                  <c:v>-814.57409199999995</c:v>
                </c:pt>
                <c:pt idx="141">
                  <c:v>-821.78099999999995</c:v>
                </c:pt>
                <c:pt idx="142">
                  <c:v>-831.00599999999997</c:v>
                </c:pt>
                <c:pt idx="143">
                  <c:v>-838.25314900000001</c:v>
                </c:pt>
                <c:pt idx="144">
                  <c:v>-845.54399999999998</c:v>
                </c:pt>
                <c:pt idx="145">
                  <c:v>-852.79614000000004</c:v>
                </c:pt>
                <c:pt idx="146">
                  <c:v>-860.05504899999949</c:v>
                </c:pt>
                <c:pt idx="147">
                  <c:v>-867.25535500000001</c:v>
                </c:pt>
                <c:pt idx="148">
                  <c:v>-874.54065699999796</c:v>
                </c:pt>
                <c:pt idx="149">
                  <c:v>-882.623828</c:v>
                </c:pt>
                <c:pt idx="150">
                  <c:v>-889.82599999999798</c:v>
                </c:pt>
                <c:pt idx="151">
                  <c:v>-898.23878700000239</c:v>
                </c:pt>
                <c:pt idx="152">
                  <c:v>-905.47117300000002</c:v>
                </c:pt>
                <c:pt idx="153">
                  <c:v>-912.76307999999995</c:v>
                </c:pt>
                <c:pt idx="154">
                  <c:v>-920.01653499999998</c:v>
                </c:pt>
                <c:pt idx="155">
                  <c:v>-927.30171899999948</c:v>
                </c:pt>
                <c:pt idx="156">
                  <c:v>-936.06199999999797</c:v>
                </c:pt>
                <c:pt idx="157">
                  <c:v>-943.34299999999746</c:v>
                </c:pt>
                <c:pt idx="158">
                  <c:v>-950.61535300000003</c:v>
                </c:pt>
                <c:pt idx="159">
                  <c:v>-957.87800000000004</c:v>
                </c:pt>
                <c:pt idx="160">
                  <c:v>-960.97799999999938</c:v>
                </c:pt>
                <c:pt idx="161">
                  <c:v>-963.36499999999796</c:v>
                </c:pt>
                <c:pt idx="162">
                  <c:v>-965.80174099999999</c:v>
                </c:pt>
                <c:pt idx="163">
                  <c:v>-974.04508799999996</c:v>
                </c:pt>
                <c:pt idx="164">
                  <c:v>-981.29193200000054</c:v>
                </c:pt>
                <c:pt idx="165">
                  <c:v>-991.67080300000055</c:v>
                </c:pt>
                <c:pt idx="166">
                  <c:v>-998.91800000000001</c:v>
                </c:pt>
                <c:pt idx="167">
                  <c:v>-1006.879501</c:v>
                </c:pt>
                <c:pt idx="168">
                  <c:v>-1014.149356</c:v>
                </c:pt>
                <c:pt idx="169">
                  <c:v>-1021.394407</c:v>
                </c:pt>
                <c:pt idx="170">
                  <c:v>-1028.6790639999999</c:v>
                </c:pt>
                <c:pt idx="171">
                  <c:v>-1035.9491889999999</c:v>
                </c:pt>
                <c:pt idx="172">
                  <c:v>-1043.1665800000001</c:v>
                </c:pt>
                <c:pt idx="173">
                  <c:v>-1050.4000000000001</c:v>
                </c:pt>
                <c:pt idx="174">
                  <c:v>-1057.6799999999998</c:v>
                </c:pt>
                <c:pt idx="175">
                  <c:v>-1064.9783359999999</c:v>
                </c:pt>
                <c:pt idx="176">
                  <c:v>-1072.23</c:v>
                </c:pt>
                <c:pt idx="177">
                  <c:v>-1080.3825549999999</c:v>
                </c:pt>
                <c:pt idx="178">
                  <c:v>-1087.6499999999999</c:v>
                </c:pt>
                <c:pt idx="179">
                  <c:v>-1094.9377530000065</c:v>
                </c:pt>
                <c:pt idx="180">
                  <c:v>-1101.9557050000053</c:v>
                </c:pt>
                <c:pt idx="181">
                  <c:v>-1108.8130959999999</c:v>
                </c:pt>
                <c:pt idx="182">
                  <c:v>-1115.6573149999952</c:v>
                </c:pt>
                <c:pt idx="183">
                  <c:v>-1122.5078770000011</c:v>
                </c:pt>
                <c:pt idx="184">
                  <c:v>-1129.385268</c:v>
                </c:pt>
                <c:pt idx="185">
                  <c:v>-1136.1799999999998</c:v>
                </c:pt>
                <c:pt idx="186">
                  <c:v>-1143.1100489999944</c:v>
                </c:pt>
                <c:pt idx="187">
                  <c:v>-1149.9765870000056</c:v>
                </c:pt>
                <c:pt idx="188">
                  <c:v>-1157.4880510000044</c:v>
                </c:pt>
                <c:pt idx="189">
                  <c:v>-1168.310369</c:v>
                </c:pt>
                <c:pt idx="190">
                  <c:v>-1174.570379</c:v>
                </c:pt>
                <c:pt idx="191">
                  <c:v>-1178.428026</c:v>
                </c:pt>
                <c:pt idx="192">
                  <c:v>-1182.230198</c:v>
                </c:pt>
                <c:pt idx="193">
                  <c:v>-1189.94</c:v>
                </c:pt>
                <c:pt idx="194">
                  <c:v>-1207.059796</c:v>
                </c:pt>
                <c:pt idx="195">
                  <c:v>-1214.7096510000054</c:v>
                </c:pt>
                <c:pt idx="196">
                  <c:v>-1222.3795050000001</c:v>
                </c:pt>
                <c:pt idx="197">
                  <c:v>-1230.04</c:v>
                </c:pt>
                <c:pt idx="198">
                  <c:v>-1237.6992139999998</c:v>
                </c:pt>
                <c:pt idx="199">
                  <c:v>-1245.365403</c:v>
                </c:pt>
                <c:pt idx="200">
                  <c:v>-1253.0789219999999</c:v>
                </c:pt>
                <c:pt idx="201">
                  <c:v>-1268.54</c:v>
                </c:pt>
                <c:pt idx="202">
                  <c:v>-1271.0899999999999</c:v>
                </c:pt>
                <c:pt idx="203">
                  <c:v>-1273.6156060000001</c:v>
                </c:pt>
                <c:pt idx="204">
                  <c:v>-1279.6883389999937</c:v>
                </c:pt>
                <c:pt idx="205">
                  <c:v>-1287.2563869999999</c:v>
                </c:pt>
                <c:pt idx="206">
                  <c:v>-1294.953536</c:v>
                </c:pt>
                <c:pt idx="207">
                  <c:v>-1302.617902</c:v>
                </c:pt>
                <c:pt idx="208">
                  <c:v>-1320.1577560000001</c:v>
                </c:pt>
                <c:pt idx="209">
                  <c:v>-1325.675708</c:v>
                </c:pt>
                <c:pt idx="210">
                  <c:v>-1328.24</c:v>
                </c:pt>
                <c:pt idx="211">
                  <c:v>-1330.76</c:v>
                </c:pt>
                <c:pt idx="212">
                  <c:v>-1333.31</c:v>
                </c:pt>
                <c:pt idx="213">
                  <c:v>-1340.73</c:v>
                </c:pt>
                <c:pt idx="214">
                  <c:v>-1348.3626609999999</c:v>
                </c:pt>
                <c:pt idx="215">
                  <c:v>-1365.576736</c:v>
                </c:pt>
                <c:pt idx="216">
                  <c:v>-1373.345738</c:v>
                </c:pt>
                <c:pt idx="217">
                  <c:v>-1380.976445</c:v>
                </c:pt>
                <c:pt idx="218">
                  <c:v>-1388.61</c:v>
                </c:pt>
                <c:pt idx="219">
                  <c:v>-1397.3361530000011</c:v>
                </c:pt>
                <c:pt idx="220">
                  <c:v>-1405.007006</c:v>
                </c:pt>
                <c:pt idx="221">
                  <c:v>-1413.46</c:v>
                </c:pt>
                <c:pt idx="222">
                  <c:v>-1421.07</c:v>
                </c:pt>
                <c:pt idx="223">
                  <c:v>-1429.8455700000011</c:v>
                </c:pt>
                <c:pt idx="224">
                  <c:v>-1437.4854250000001</c:v>
                </c:pt>
                <c:pt idx="225">
                  <c:v>-1445.0652789999999</c:v>
                </c:pt>
                <c:pt idx="226">
                  <c:v>-1453.105133</c:v>
                </c:pt>
                <c:pt idx="227">
                  <c:v>-1460.8049879999999</c:v>
                </c:pt>
                <c:pt idx="228">
                  <c:v>-1468.4448419999999</c:v>
                </c:pt>
                <c:pt idx="229">
                  <c:v>-1476.1058700000001</c:v>
                </c:pt>
                <c:pt idx="230">
                  <c:v>-1483.88455</c:v>
                </c:pt>
                <c:pt idx="231">
                  <c:v>-1493.8983039999998</c:v>
                </c:pt>
                <c:pt idx="232">
                  <c:v>-1501.9642590000001</c:v>
                </c:pt>
                <c:pt idx="233">
                  <c:v>-1510.0320569999999</c:v>
                </c:pt>
                <c:pt idx="234">
                  <c:v>-1518.093967</c:v>
                </c:pt>
                <c:pt idx="235">
                  <c:v>-1526.9497770000044</c:v>
                </c:pt>
                <c:pt idx="236">
                  <c:v>-1534.6136759999999</c:v>
                </c:pt>
                <c:pt idx="237">
                  <c:v>-1542.6</c:v>
                </c:pt>
                <c:pt idx="238">
                  <c:v>-1550.6933849999937</c:v>
                </c:pt>
                <c:pt idx="239">
                  <c:v>-1556.44</c:v>
                </c:pt>
                <c:pt idx="240">
                  <c:v>-1559.1313659999998</c:v>
                </c:pt>
                <c:pt idx="241">
                  <c:v>-1561.81</c:v>
                </c:pt>
                <c:pt idx="242">
                  <c:v>-1570.826002</c:v>
                </c:pt>
                <c:pt idx="243">
                  <c:v>-1578.47</c:v>
                </c:pt>
                <c:pt idx="244">
                  <c:v>-1585.7743829999952</c:v>
                </c:pt>
                <c:pt idx="245">
                  <c:v>-1593.022365</c:v>
                </c:pt>
                <c:pt idx="246">
                  <c:v>-1600.589164</c:v>
                </c:pt>
                <c:pt idx="247">
                  <c:v>-1608.4765550000075</c:v>
                </c:pt>
                <c:pt idx="248">
                  <c:v>-1616.5099090000001</c:v>
                </c:pt>
                <c:pt idx="249">
                  <c:v>-1624.6499999999999</c:v>
                </c:pt>
                <c:pt idx="250">
                  <c:v>-1632.6716359999998</c:v>
                </c:pt>
                <c:pt idx="251">
                  <c:v>-1640.746118</c:v>
                </c:pt>
                <c:pt idx="252">
                  <c:v>-1648.76</c:v>
                </c:pt>
                <c:pt idx="253">
                  <c:v>-1656.8899999999999</c:v>
                </c:pt>
                <c:pt idx="254">
                  <c:v>-1666.1699999999998</c:v>
                </c:pt>
                <c:pt idx="255">
                  <c:v>-1674.276134</c:v>
                </c:pt>
                <c:pt idx="256">
                  <c:v>-1682.3107620000001</c:v>
                </c:pt>
                <c:pt idx="257">
                  <c:v>-1690.5604619999999</c:v>
                </c:pt>
                <c:pt idx="258">
                  <c:v>-1698.97</c:v>
                </c:pt>
                <c:pt idx="259">
                  <c:v>-1707.535406</c:v>
                </c:pt>
                <c:pt idx="260">
                  <c:v>-1726.5177229999999</c:v>
                </c:pt>
                <c:pt idx="261">
                  <c:v>-1734.74</c:v>
                </c:pt>
                <c:pt idx="262">
                  <c:v>-1737.49</c:v>
                </c:pt>
                <c:pt idx="263">
                  <c:v>-1740.384677</c:v>
                </c:pt>
                <c:pt idx="264">
                  <c:v>-1743.23</c:v>
                </c:pt>
                <c:pt idx="265">
                  <c:v>-1752.80945</c:v>
                </c:pt>
                <c:pt idx="266">
                  <c:v>-1757.55</c:v>
                </c:pt>
                <c:pt idx="267">
                  <c:v>-1760.41</c:v>
                </c:pt>
                <c:pt idx="268">
                  <c:v>-1769.07</c:v>
                </c:pt>
                <c:pt idx="269">
                  <c:v>-1777.6288669999999</c:v>
                </c:pt>
                <c:pt idx="270">
                  <c:v>-1786.1087210000001</c:v>
                </c:pt>
                <c:pt idx="271">
                  <c:v>-1794.6</c:v>
                </c:pt>
                <c:pt idx="272">
                  <c:v>-1799.54</c:v>
                </c:pt>
                <c:pt idx="273">
                  <c:v>-1802.3582839999999</c:v>
                </c:pt>
                <c:pt idx="274">
                  <c:v>-1808.53</c:v>
                </c:pt>
                <c:pt idx="275">
                  <c:v>-1817.01</c:v>
                </c:pt>
                <c:pt idx="276">
                  <c:v>-1825.544809</c:v>
                </c:pt>
                <c:pt idx="277">
                  <c:v>-1834.0565520000011</c:v>
                </c:pt>
                <c:pt idx="278">
                  <c:v>-1842.5375560000011</c:v>
                </c:pt>
                <c:pt idx="279">
                  <c:v>-1850.9817620000001</c:v>
                </c:pt>
                <c:pt idx="280">
                  <c:v>-1859.5004479999998</c:v>
                </c:pt>
                <c:pt idx="281">
                  <c:v>-1868.3899999999999</c:v>
                </c:pt>
                <c:pt idx="282">
                  <c:v>-1876.8509179999999</c:v>
                </c:pt>
                <c:pt idx="283">
                  <c:v>-1885.4268270000011</c:v>
                </c:pt>
                <c:pt idx="284">
                  <c:v>-1893.993352</c:v>
                </c:pt>
                <c:pt idx="285">
                  <c:v>-1902.46</c:v>
                </c:pt>
                <c:pt idx="286">
                  <c:v>-1910.9479870000011</c:v>
                </c:pt>
                <c:pt idx="287">
                  <c:v>-1919.44</c:v>
                </c:pt>
                <c:pt idx="288">
                  <c:v>-1927.9426229999999</c:v>
                </c:pt>
                <c:pt idx="289">
                  <c:v>-1936.4159530000065</c:v>
                </c:pt>
                <c:pt idx="290">
                  <c:v>-1944.9158070000055</c:v>
                </c:pt>
                <c:pt idx="291">
                  <c:v>-1953.42</c:v>
                </c:pt>
                <c:pt idx="292">
                  <c:v>-1962.5582730000001</c:v>
                </c:pt>
                <c:pt idx="293">
                  <c:v>-1971.0242119999998</c:v>
                </c:pt>
                <c:pt idx="294">
                  <c:v>-1979.36</c:v>
                </c:pt>
                <c:pt idx="295">
                  <c:v>-1987.885078</c:v>
                </c:pt>
                <c:pt idx="296">
                  <c:v>-1996.3649329999939</c:v>
                </c:pt>
                <c:pt idx="297">
                  <c:v>-2004.884787</c:v>
                </c:pt>
                <c:pt idx="298">
                  <c:v>-2013.3799999999999</c:v>
                </c:pt>
                <c:pt idx="299">
                  <c:v>-2023.266239</c:v>
                </c:pt>
                <c:pt idx="300">
                  <c:v>-2031.7804369999944</c:v>
                </c:pt>
                <c:pt idx="301">
                  <c:v>-2060.1355100000092</c:v>
                </c:pt>
                <c:pt idx="302">
                  <c:v>-2068.5940580000001</c:v>
                </c:pt>
                <c:pt idx="303">
                  <c:v>-2076.6</c:v>
                </c:pt>
                <c:pt idx="304">
                  <c:v>-2083.98</c:v>
                </c:pt>
                <c:pt idx="305">
                  <c:v>-2086.36</c:v>
                </c:pt>
                <c:pt idx="306">
                  <c:v>-2094.8443440000001</c:v>
                </c:pt>
                <c:pt idx="307">
                  <c:v>-2103.3700000000022</c:v>
                </c:pt>
                <c:pt idx="308">
                  <c:v>-2111.8531840000087</c:v>
                </c:pt>
                <c:pt idx="309">
                  <c:v>-2117.3300000000022</c:v>
                </c:pt>
                <c:pt idx="310">
                  <c:v>-2122.0636159999999</c:v>
                </c:pt>
                <c:pt idx="311">
                  <c:v>-2130.5859330000012</c:v>
                </c:pt>
                <c:pt idx="312">
                  <c:v>-2139.0100000000002</c:v>
                </c:pt>
                <c:pt idx="313">
                  <c:v>-2147.5</c:v>
                </c:pt>
                <c:pt idx="314">
                  <c:v>-2156.0228869999987</c:v>
                </c:pt>
                <c:pt idx="315">
                  <c:v>-2164.54</c:v>
                </c:pt>
                <c:pt idx="316">
                  <c:v>-2183.5375230000022</c:v>
                </c:pt>
                <c:pt idx="317">
                  <c:v>-2192.0198409999998</c:v>
                </c:pt>
                <c:pt idx="318">
                  <c:v>-2200.4438849999997</c:v>
                </c:pt>
                <c:pt idx="319">
                  <c:v>-2208.9786859999908</c:v>
                </c:pt>
                <c:pt idx="320">
                  <c:v>-2217.4214350000002</c:v>
                </c:pt>
                <c:pt idx="321">
                  <c:v>-2225.9212900000002</c:v>
                </c:pt>
                <c:pt idx="322">
                  <c:v>-2234.3414299999999</c:v>
                </c:pt>
                <c:pt idx="323">
                  <c:v>-2242.8237480000012</c:v>
                </c:pt>
                <c:pt idx="324">
                  <c:v>-2251.2960649999918</c:v>
                </c:pt>
                <c:pt idx="325">
                  <c:v>-2270.6683829999997</c:v>
                </c:pt>
                <c:pt idx="326">
                  <c:v>-2279.19</c:v>
                </c:pt>
                <c:pt idx="327">
                  <c:v>-2287.6104150000001</c:v>
                </c:pt>
                <c:pt idx="328">
                  <c:v>-2296.1253370000022</c:v>
                </c:pt>
                <c:pt idx="329">
                  <c:v>-2304.5700000000002</c:v>
                </c:pt>
                <c:pt idx="330">
                  <c:v>-2313.0699730000001</c:v>
                </c:pt>
                <c:pt idx="331">
                  <c:v>-2321.52</c:v>
                </c:pt>
                <c:pt idx="332">
                  <c:v>-2330.0300000000002</c:v>
                </c:pt>
                <c:pt idx="333">
                  <c:v>-2338.4899999999998</c:v>
                </c:pt>
                <c:pt idx="334">
                  <c:v>-2346.9793950000012</c:v>
                </c:pt>
                <c:pt idx="335">
                  <c:v>-2355.4315620000116</c:v>
                </c:pt>
                <c:pt idx="336">
                  <c:v>-2360.6547759999999</c:v>
                </c:pt>
                <c:pt idx="337">
                  <c:v>-2362.6744789999998</c:v>
                </c:pt>
                <c:pt idx="338">
                  <c:v>-2364.69</c:v>
                </c:pt>
                <c:pt idx="339">
                  <c:v>-2364.8300000000022</c:v>
                </c:pt>
                <c:pt idx="340">
                  <c:v>-2364.8300000000022</c:v>
                </c:pt>
                <c:pt idx="341">
                  <c:v>-2364.84</c:v>
                </c:pt>
                <c:pt idx="342">
                  <c:v>-2361.6004429999998</c:v>
                </c:pt>
                <c:pt idx="343">
                  <c:v>-2344.1817070000002</c:v>
                </c:pt>
                <c:pt idx="344">
                  <c:v>-2321.1917020000092</c:v>
                </c:pt>
                <c:pt idx="345">
                  <c:v>-2298.2127270000001</c:v>
                </c:pt>
                <c:pt idx="346">
                  <c:v>-2278.2188229999997</c:v>
                </c:pt>
                <c:pt idx="347">
                  <c:v>-2275.6424989999987</c:v>
                </c:pt>
                <c:pt idx="348">
                  <c:v>-2264.4839670000001</c:v>
                </c:pt>
                <c:pt idx="349">
                  <c:v>-2209.3707560000121</c:v>
                </c:pt>
                <c:pt idx="350">
                  <c:v>-2179.3300000000022</c:v>
                </c:pt>
                <c:pt idx="351">
                  <c:v>-2111.5073630000002</c:v>
                </c:pt>
                <c:pt idx="352">
                  <c:v>-2081.0500000000002</c:v>
                </c:pt>
                <c:pt idx="353">
                  <c:v>-2050.793494</c:v>
                </c:pt>
                <c:pt idx="354">
                  <c:v>-2021.4099140000001</c:v>
                </c:pt>
                <c:pt idx="355">
                  <c:v>-1993.4078280000001</c:v>
                </c:pt>
                <c:pt idx="356">
                  <c:v>-1967.22</c:v>
                </c:pt>
                <c:pt idx="357">
                  <c:v>-1941.622336999993</c:v>
                </c:pt>
                <c:pt idx="358">
                  <c:v>-1916.6443579999998</c:v>
                </c:pt>
                <c:pt idx="359">
                  <c:v>-1891.7</c:v>
                </c:pt>
                <c:pt idx="360">
                  <c:v>-1866.6599999999999</c:v>
                </c:pt>
                <c:pt idx="361">
                  <c:v>-1767.526349</c:v>
                </c:pt>
                <c:pt idx="362">
                  <c:v>-1748.6799999999998</c:v>
                </c:pt>
                <c:pt idx="363">
                  <c:v>-1730.0670769999999</c:v>
                </c:pt>
                <c:pt idx="364">
                  <c:v>-1711.358686</c:v>
                </c:pt>
                <c:pt idx="365">
                  <c:v>-1645.6553670000001</c:v>
                </c:pt>
                <c:pt idx="366">
                  <c:v>-1626.9</c:v>
                </c:pt>
                <c:pt idx="367">
                  <c:v>-1608.287388</c:v>
                </c:pt>
                <c:pt idx="368">
                  <c:v>-1589.6502889999952</c:v>
                </c:pt>
                <c:pt idx="369">
                  <c:v>-1571.0871159999999</c:v>
                </c:pt>
                <c:pt idx="370">
                  <c:v>-1552.467314</c:v>
                </c:pt>
                <c:pt idx="371">
                  <c:v>-1533.8689910000001</c:v>
                </c:pt>
                <c:pt idx="372">
                  <c:v>-1515.35</c:v>
                </c:pt>
                <c:pt idx="373">
                  <c:v>-1496.72</c:v>
                </c:pt>
                <c:pt idx="374">
                  <c:v>-1478.1476929999999</c:v>
                </c:pt>
                <c:pt idx="375">
                  <c:v>-1459.571448999993</c:v>
                </c:pt>
                <c:pt idx="376">
                  <c:v>-1440.7434939999998</c:v>
                </c:pt>
                <c:pt idx="377">
                  <c:v>-1421.31</c:v>
                </c:pt>
                <c:pt idx="378">
                  <c:v>-1402.43</c:v>
                </c:pt>
                <c:pt idx="379">
                  <c:v>-1383.9214870000001</c:v>
                </c:pt>
                <c:pt idx="380">
                  <c:v>-1365.3119239999999</c:v>
                </c:pt>
                <c:pt idx="381">
                  <c:v>-1346.803635</c:v>
                </c:pt>
                <c:pt idx="382">
                  <c:v>-1329.12</c:v>
                </c:pt>
                <c:pt idx="383">
                  <c:v>-1311.464363</c:v>
                </c:pt>
                <c:pt idx="384">
                  <c:v>-1294.1297279999999</c:v>
                </c:pt>
                <c:pt idx="385">
                  <c:v>-1276.8356750000044</c:v>
                </c:pt>
                <c:pt idx="386">
                  <c:v>-1259.47</c:v>
                </c:pt>
                <c:pt idx="387">
                  <c:v>-1242.1058210000001</c:v>
                </c:pt>
                <c:pt idx="388">
                  <c:v>-1224.43</c:v>
                </c:pt>
                <c:pt idx="389">
                  <c:v>-1207.087239</c:v>
                </c:pt>
                <c:pt idx="390">
                  <c:v>-1212.0139819999999</c:v>
                </c:pt>
                <c:pt idx="391">
                  <c:v>-1228.1327219999998</c:v>
                </c:pt>
                <c:pt idx="392">
                  <c:v>-1224.23</c:v>
                </c:pt>
                <c:pt idx="393">
                  <c:v>-1207.5899999999999</c:v>
                </c:pt>
                <c:pt idx="394">
                  <c:v>-1185.7037530000011</c:v>
                </c:pt>
                <c:pt idx="395">
                  <c:v>-1163.0284819999999</c:v>
                </c:pt>
                <c:pt idx="396">
                  <c:v>-1170.0614409999937</c:v>
                </c:pt>
                <c:pt idx="397">
                  <c:v>-1170.4752680000001</c:v>
                </c:pt>
                <c:pt idx="398">
                  <c:v>-1165.9599310000001</c:v>
                </c:pt>
                <c:pt idx="399">
                  <c:v>-1146.3302309999947</c:v>
                </c:pt>
                <c:pt idx="400">
                  <c:v>-1125.9506680000011</c:v>
                </c:pt>
                <c:pt idx="401">
                  <c:v>-1104.97</c:v>
                </c:pt>
                <c:pt idx="402">
                  <c:v>-1084.8689139999999</c:v>
                </c:pt>
                <c:pt idx="403">
                  <c:v>-1075.01</c:v>
                </c:pt>
                <c:pt idx="404">
                  <c:v>-1062.0899999999999</c:v>
                </c:pt>
                <c:pt idx="405">
                  <c:v>-1042.317616</c:v>
                </c:pt>
                <c:pt idx="406">
                  <c:v>-1022.9405169999976</c:v>
                </c:pt>
                <c:pt idx="407">
                  <c:v>-1003.62</c:v>
                </c:pt>
                <c:pt idx="408">
                  <c:v>-984.15499999999997</c:v>
                </c:pt>
                <c:pt idx="409">
                  <c:v>-964.78514099999995</c:v>
                </c:pt>
                <c:pt idx="410">
                  <c:v>-944.899</c:v>
                </c:pt>
                <c:pt idx="411">
                  <c:v>-925.54038500000001</c:v>
                </c:pt>
                <c:pt idx="412">
                  <c:v>-907.04300000000001</c:v>
                </c:pt>
                <c:pt idx="413">
                  <c:v>-889.31399999999996</c:v>
                </c:pt>
                <c:pt idx="414">
                  <c:v>-871.51712399999747</c:v>
                </c:pt>
                <c:pt idx="415">
                  <c:v>-853.71802100000002</c:v>
                </c:pt>
                <c:pt idx="416">
                  <c:v>-835.97900000000004</c:v>
                </c:pt>
                <c:pt idx="417">
                  <c:v>-818.27220999999997</c:v>
                </c:pt>
                <c:pt idx="418">
                  <c:v>-800.48572000000001</c:v>
                </c:pt>
                <c:pt idx="419">
                  <c:v>-782.91199999999947</c:v>
                </c:pt>
                <c:pt idx="420">
                  <c:v>-765.01499999999999</c:v>
                </c:pt>
                <c:pt idx="421">
                  <c:v>-746.93599999999947</c:v>
                </c:pt>
                <c:pt idx="422">
                  <c:v>-728.81957899999998</c:v>
                </c:pt>
                <c:pt idx="423">
                  <c:v>-710.63511399999948</c:v>
                </c:pt>
                <c:pt idx="424">
                  <c:v>-693.69900000000052</c:v>
                </c:pt>
                <c:pt idx="425">
                  <c:v>-683.09</c:v>
                </c:pt>
                <c:pt idx="426">
                  <c:v>-673.02806799999996</c:v>
                </c:pt>
                <c:pt idx="427">
                  <c:v>-661.53362599999946</c:v>
                </c:pt>
                <c:pt idx="428">
                  <c:v>-647.41874499999994</c:v>
                </c:pt>
                <c:pt idx="429">
                  <c:v>-633.32799999999747</c:v>
                </c:pt>
                <c:pt idx="430">
                  <c:v>-618.93299999999761</c:v>
                </c:pt>
                <c:pt idx="431">
                  <c:v>-602.04300000000001</c:v>
                </c:pt>
                <c:pt idx="432">
                  <c:v>-585.03145199999949</c:v>
                </c:pt>
                <c:pt idx="433">
                  <c:v>-568.00219799999797</c:v>
                </c:pt>
                <c:pt idx="434">
                  <c:v>-551.22069799999997</c:v>
                </c:pt>
                <c:pt idx="435">
                  <c:v>-535.227847</c:v>
                </c:pt>
                <c:pt idx="436">
                  <c:v>-519.91300000000001</c:v>
                </c:pt>
                <c:pt idx="437">
                  <c:v>-504.70222899999999</c:v>
                </c:pt>
                <c:pt idx="438">
                  <c:v>-489.81730800000003</c:v>
                </c:pt>
                <c:pt idx="439">
                  <c:v>-475.29805299999856</c:v>
                </c:pt>
                <c:pt idx="440">
                  <c:v>-460.41400399999969</c:v>
                </c:pt>
                <c:pt idx="441">
                  <c:v>-445.46718299999969</c:v>
                </c:pt>
                <c:pt idx="442">
                  <c:v>-429.70453499999923</c:v>
                </c:pt>
                <c:pt idx="443">
                  <c:v>-412.447</c:v>
                </c:pt>
                <c:pt idx="444">
                  <c:v>-395.46592299999969</c:v>
                </c:pt>
                <c:pt idx="445">
                  <c:v>-378.57430799999969</c:v>
                </c:pt>
                <c:pt idx="446">
                  <c:v>-362.32127499999899</c:v>
                </c:pt>
                <c:pt idx="447">
                  <c:v>-346.18408300000038</c:v>
                </c:pt>
                <c:pt idx="448">
                  <c:v>-330.217626</c:v>
                </c:pt>
                <c:pt idx="449">
                  <c:v>-313.90798699999999</c:v>
                </c:pt>
                <c:pt idx="450">
                  <c:v>-297.76970399999999</c:v>
                </c:pt>
                <c:pt idx="451">
                  <c:v>-281.54924100000102</c:v>
                </c:pt>
                <c:pt idx="452">
                  <c:v>-265.40777599999899</c:v>
                </c:pt>
                <c:pt idx="453">
                  <c:v>-249.33100000000007</c:v>
                </c:pt>
                <c:pt idx="454">
                  <c:v>-233.054159</c:v>
                </c:pt>
                <c:pt idx="455">
                  <c:v>-217.03200000000001</c:v>
                </c:pt>
                <c:pt idx="456">
                  <c:v>-200.785877</c:v>
                </c:pt>
                <c:pt idx="457">
                  <c:v>-184.64699999999999</c:v>
                </c:pt>
                <c:pt idx="458">
                  <c:v>-168.54300000000001</c:v>
                </c:pt>
                <c:pt idx="459">
                  <c:v>-152.36584600000063</c:v>
                </c:pt>
                <c:pt idx="460">
                  <c:v>-136.17462199999972</c:v>
                </c:pt>
                <c:pt idx="461">
                  <c:v>-120.175653</c:v>
                </c:pt>
                <c:pt idx="462">
                  <c:v>-110.550183</c:v>
                </c:pt>
                <c:pt idx="463">
                  <c:v>-102.739</c:v>
                </c:pt>
                <c:pt idx="464">
                  <c:v>-98.6952</c:v>
                </c:pt>
                <c:pt idx="465">
                  <c:v>-94.919799999999995</c:v>
                </c:pt>
                <c:pt idx="466">
                  <c:v>-94.914200000000378</c:v>
                </c:pt>
                <c:pt idx="467">
                  <c:v>-94.913500000000127</c:v>
                </c:pt>
                <c:pt idx="468">
                  <c:v>-94.913900000000027</c:v>
                </c:pt>
                <c:pt idx="469">
                  <c:v>-94.913500000000127</c:v>
                </c:pt>
                <c:pt idx="470">
                  <c:v>-94.913500000000127</c:v>
                </c:pt>
                <c:pt idx="471">
                  <c:v>-94.913900000000027</c:v>
                </c:pt>
                <c:pt idx="472">
                  <c:v>-94.912800000000004</c:v>
                </c:pt>
                <c:pt idx="473">
                  <c:v>-94.911491000000026</c:v>
                </c:pt>
                <c:pt idx="474">
                  <c:v>-94.911100000000332</c:v>
                </c:pt>
                <c:pt idx="475">
                  <c:v>-94.910399999999996</c:v>
                </c:pt>
                <c:pt idx="476">
                  <c:v>-93.077600000000004</c:v>
                </c:pt>
                <c:pt idx="477">
                  <c:v>-89.064705000000004</c:v>
                </c:pt>
                <c:pt idx="478">
                  <c:v>-85.032399999999981</c:v>
                </c:pt>
                <c:pt idx="479">
                  <c:v>-81.007599999999996</c:v>
                </c:pt>
                <c:pt idx="480">
                  <c:v>-76.952754999999982</c:v>
                </c:pt>
                <c:pt idx="481">
                  <c:v>-72.944300000000027</c:v>
                </c:pt>
                <c:pt idx="482">
                  <c:v>-68.932000000000002</c:v>
                </c:pt>
                <c:pt idx="483">
                  <c:v>-64.888299999999987</c:v>
                </c:pt>
                <c:pt idx="484">
                  <c:v>-60.873200000000004</c:v>
                </c:pt>
                <c:pt idx="485">
                  <c:v>-58.9726</c:v>
                </c:pt>
                <c:pt idx="486">
                  <c:v>-57.850915000000001</c:v>
                </c:pt>
                <c:pt idx="487">
                  <c:v>-46.064100000000003</c:v>
                </c:pt>
                <c:pt idx="488">
                  <c:v>-33.8887</c:v>
                </c:pt>
                <c:pt idx="489">
                  <c:v>-26.65790000000009</c:v>
                </c:pt>
                <c:pt idx="490">
                  <c:v>-22.302199999999935</c:v>
                </c:pt>
                <c:pt idx="491">
                  <c:v>-15.4322</c:v>
                </c:pt>
                <c:pt idx="492">
                  <c:v>-15.433173</c:v>
                </c:pt>
                <c:pt idx="493">
                  <c:v>-15.4339</c:v>
                </c:pt>
                <c:pt idx="494">
                  <c:v>-15.4346</c:v>
                </c:pt>
                <c:pt idx="495">
                  <c:v>-8.2610440000000001</c:v>
                </c:pt>
                <c:pt idx="496">
                  <c:v>-4.4632600000000124</c:v>
                </c:pt>
                <c:pt idx="497">
                  <c:v>-4.4625599999999945</c:v>
                </c:pt>
                <c:pt idx="498">
                  <c:v>-4.5130099999999995</c:v>
                </c:pt>
                <c:pt idx="499">
                  <c:v>-4.5401400000000001</c:v>
                </c:pt>
                <c:pt idx="500">
                  <c:v>-4.5432800000000002</c:v>
                </c:pt>
                <c:pt idx="501">
                  <c:v>-5.8022859999999845</c:v>
                </c:pt>
              </c:numCache>
            </c:numRef>
          </c:yVal>
        </c:ser>
        <c:ser>
          <c:idx val="2"/>
          <c:order val="2"/>
          <c:tx>
            <c:v>3-Hole36</c:v>
          </c:tx>
          <c:spPr>
            <a:ln w="28575">
              <a:noFill/>
            </a:ln>
          </c:spPr>
          <c:marker>
            <c:symbol val="circle"/>
            <c:size val="2"/>
            <c:spPr>
              <a:solidFill>
                <a:srgbClr val="808000"/>
              </a:solidFill>
              <a:ln>
                <a:solidFill>
                  <a:srgbClr val="808000"/>
                </a:solidFill>
                <a:prstDash val="solid"/>
              </a:ln>
            </c:spPr>
          </c:marker>
          <c:xVal>
            <c:numRef>
              <c:f>'3-Hole16'!$H$10:$H$511</c:f>
              <c:numCache>
                <c:formatCode>m/d/yy\ h:mm;@</c:formatCode>
                <c:ptCount val="502"/>
                <c:pt idx="0">
                  <c:v>40156.350188000011</c:v>
                </c:pt>
                <c:pt idx="1">
                  <c:v>40156.353063000002</c:v>
                </c:pt>
                <c:pt idx="2">
                  <c:v>40156.355938000139</c:v>
                </c:pt>
                <c:pt idx="3">
                  <c:v>40156.358812000224</c:v>
                </c:pt>
                <c:pt idx="4">
                  <c:v>40156.361686999997</c:v>
                </c:pt>
                <c:pt idx="5">
                  <c:v>40156.364558000147</c:v>
                </c:pt>
                <c:pt idx="6">
                  <c:v>40156.367431999999</c:v>
                </c:pt>
                <c:pt idx="7">
                  <c:v>40156.370306000012</c:v>
                </c:pt>
                <c:pt idx="8">
                  <c:v>40156.373180999995</c:v>
                </c:pt>
                <c:pt idx="9">
                  <c:v>40156.376058000154</c:v>
                </c:pt>
                <c:pt idx="10">
                  <c:v>40156.378942000003</c:v>
                </c:pt>
                <c:pt idx="11">
                  <c:v>40156.381813000138</c:v>
                </c:pt>
                <c:pt idx="12">
                  <c:v>40156.384690000043</c:v>
                </c:pt>
                <c:pt idx="13">
                  <c:v>40156.387565000012</c:v>
                </c:pt>
                <c:pt idx="14">
                  <c:v>40156.390448999999</c:v>
                </c:pt>
                <c:pt idx="15">
                  <c:v>40156.393324999997</c:v>
                </c:pt>
                <c:pt idx="16">
                  <c:v>40156.396199000003</c:v>
                </c:pt>
                <c:pt idx="17">
                  <c:v>40156.399071</c:v>
                </c:pt>
                <c:pt idx="18">
                  <c:v>40156.401945999998</c:v>
                </c:pt>
                <c:pt idx="19">
                  <c:v>40156.404821000011</c:v>
                </c:pt>
                <c:pt idx="20">
                  <c:v>40156.407696000002</c:v>
                </c:pt>
                <c:pt idx="21">
                  <c:v>40156.410570000138</c:v>
                </c:pt>
                <c:pt idx="22">
                  <c:v>40156.413445999999</c:v>
                </c:pt>
                <c:pt idx="23">
                  <c:v>40156.416319000207</c:v>
                </c:pt>
                <c:pt idx="24">
                  <c:v>40156.419202000012</c:v>
                </c:pt>
                <c:pt idx="25">
                  <c:v>40156.422077000003</c:v>
                </c:pt>
                <c:pt idx="26">
                  <c:v>40156.424951000001</c:v>
                </c:pt>
                <c:pt idx="27">
                  <c:v>40156.427837000003</c:v>
                </c:pt>
                <c:pt idx="28">
                  <c:v>40156.430712000001</c:v>
                </c:pt>
                <c:pt idx="29">
                  <c:v>40156.433584999999</c:v>
                </c:pt>
                <c:pt idx="30">
                  <c:v>40156.436460000004</c:v>
                </c:pt>
                <c:pt idx="31">
                  <c:v>40156.439343999999</c:v>
                </c:pt>
                <c:pt idx="32">
                  <c:v>40156.442219000208</c:v>
                </c:pt>
                <c:pt idx="33">
                  <c:v>40156.445094000002</c:v>
                </c:pt>
                <c:pt idx="34">
                  <c:v>40156.447970000001</c:v>
                </c:pt>
                <c:pt idx="35">
                  <c:v>40156.450843000013</c:v>
                </c:pt>
                <c:pt idx="36">
                  <c:v>40156.453728</c:v>
                </c:pt>
                <c:pt idx="37">
                  <c:v>40156.456604000043</c:v>
                </c:pt>
                <c:pt idx="38">
                  <c:v>40156.459488</c:v>
                </c:pt>
                <c:pt idx="39">
                  <c:v>40156.462363999999</c:v>
                </c:pt>
                <c:pt idx="40">
                  <c:v>40156.465236000011</c:v>
                </c:pt>
                <c:pt idx="41">
                  <c:v>40156.468120999998</c:v>
                </c:pt>
                <c:pt idx="42">
                  <c:v>40156.470996000011</c:v>
                </c:pt>
                <c:pt idx="43">
                  <c:v>40156.473870000002</c:v>
                </c:pt>
                <c:pt idx="44">
                  <c:v>40156.476746</c:v>
                </c:pt>
                <c:pt idx="45">
                  <c:v>40156.479630000002</c:v>
                </c:pt>
                <c:pt idx="46">
                  <c:v>40156.482502000013</c:v>
                </c:pt>
                <c:pt idx="47">
                  <c:v>40156.485378000012</c:v>
                </c:pt>
                <c:pt idx="48">
                  <c:v>40156.4882530002</c:v>
                </c:pt>
                <c:pt idx="49">
                  <c:v>40156.491127999994</c:v>
                </c:pt>
                <c:pt idx="50">
                  <c:v>40156.494012000003</c:v>
                </c:pt>
                <c:pt idx="51">
                  <c:v>40156.496887000001</c:v>
                </c:pt>
                <c:pt idx="52">
                  <c:v>40156.499759999999</c:v>
                </c:pt>
                <c:pt idx="53">
                  <c:v>40156.502635000012</c:v>
                </c:pt>
                <c:pt idx="54">
                  <c:v>40156.505519000013</c:v>
                </c:pt>
                <c:pt idx="55">
                  <c:v>40156.508394000011</c:v>
                </c:pt>
                <c:pt idx="56">
                  <c:v>40156.511270000003</c:v>
                </c:pt>
                <c:pt idx="57">
                  <c:v>40156.514145000001</c:v>
                </c:pt>
                <c:pt idx="58">
                  <c:v>40156.517018000013</c:v>
                </c:pt>
                <c:pt idx="59">
                  <c:v>40156.519901</c:v>
                </c:pt>
                <c:pt idx="60">
                  <c:v>40156.522776999998</c:v>
                </c:pt>
                <c:pt idx="61">
                  <c:v>40156.525651999997</c:v>
                </c:pt>
                <c:pt idx="62">
                  <c:v>40156.528527000002</c:v>
                </c:pt>
                <c:pt idx="63">
                  <c:v>40156.531411000004</c:v>
                </c:pt>
                <c:pt idx="64">
                  <c:v>40156.534283000001</c:v>
                </c:pt>
                <c:pt idx="65">
                  <c:v>40156.537159</c:v>
                </c:pt>
                <c:pt idx="66">
                  <c:v>40156.540036000013</c:v>
                </c:pt>
                <c:pt idx="67">
                  <c:v>40156.542921</c:v>
                </c:pt>
                <c:pt idx="68">
                  <c:v>40156.545806000002</c:v>
                </c:pt>
                <c:pt idx="69">
                  <c:v>40156.548681</c:v>
                </c:pt>
                <c:pt idx="70">
                  <c:v>40156.551553000012</c:v>
                </c:pt>
                <c:pt idx="71">
                  <c:v>40156.554428000003</c:v>
                </c:pt>
                <c:pt idx="72">
                  <c:v>40156.557301000001</c:v>
                </c:pt>
                <c:pt idx="73">
                  <c:v>40156.560176999999</c:v>
                </c:pt>
                <c:pt idx="74">
                  <c:v>40156.563049999997</c:v>
                </c:pt>
                <c:pt idx="75">
                  <c:v>40156.565920999994</c:v>
                </c:pt>
                <c:pt idx="76">
                  <c:v>40156.568798</c:v>
                </c:pt>
                <c:pt idx="77">
                  <c:v>40156.571670999998</c:v>
                </c:pt>
                <c:pt idx="78">
                  <c:v>40156.574545000003</c:v>
                </c:pt>
                <c:pt idx="79">
                  <c:v>40156.577421999995</c:v>
                </c:pt>
                <c:pt idx="80">
                  <c:v>40156.580296000138</c:v>
                </c:pt>
                <c:pt idx="81">
                  <c:v>40156.583167999997</c:v>
                </c:pt>
                <c:pt idx="82">
                  <c:v>40156.586043000003</c:v>
                </c:pt>
                <c:pt idx="83">
                  <c:v>40156.588927000012</c:v>
                </c:pt>
                <c:pt idx="84">
                  <c:v>40156.591802999996</c:v>
                </c:pt>
                <c:pt idx="85">
                  <c:v>40156.594678000001</c:v>
                </c:pt>
                <c:pt idx="86">
                  <c:v>40156.597562999996</c:v>
                </c:pt>
                <c:pt idx="87">
                  <c:v>40156.600435</c:v>
                </c:pt>
                <c:pt idx="88">
                  <c:v>40156.603309999999</c:v>
                </c:pt>
                <c:pt idx="89">
                  <c:v>40156.606184999997</c:v>
                </c:pt>
                <c:pt idx="90">
                  <c:v>40156.609061999996</c:v>
                </c:pt>
                <c:pt idx="91">
                  <c:v>40156.611945999997</c:v>
                </c:pt>
                <c:pt idx="92">
                  <c:v>40156.614820000003</c:v>
                </c:pt>
                <c:pt idx="93">
                  <c:v>40156.617694</c:v>
                </c:pt>
                <c:pt idx="94">
                  <c:v>40156.620578000002</c:v>
                </c:pt>
                <c:pt idx="95">
                  <c:v>40156.623453999986</c:v>
                </c:pt>
                <c:pt idx="96">
                  <c:v>40156.626328999999</c:v>
                </c:pt>
                <c:pt idx="97">
                  <c:v>40156.629203999997</c:v>
                </c:pt>
                <c:pt idx="98">
                  <c:v>40156.632087999998</c:v>
                </c:pt>
                <c:pt idx="99">
                  <c:v>40156.634960000003</c:v>
                </c:pt>
                <c:pt idx="100">
                  <c:v>40156.637835000001</c:v>
                </c:pt>
                <c:pt idx="101">
                  <c:v>40156.641650999998</c:v>
                </c:pt>
                <c:pt idx="102">
                  <c:v>40156.644537000138</c:v>
                </c:pt>
                <c:pt idx="103">
                  <c:v>40156.647421999995</c:v>
                </c:pt>
                <c:pt idx="104">
                  <c:v>40156.650298000139</c:v>
                </c:pt>
                <c:pt idx="105">
                  <c:v>40156.653181999995</c:v>
                </c:pt>
                <c:pt idx="106">
                  <c:v>40156.656055000043</c:v>
                </c:pt>
                <c:pt idx="107">
                  <c:v>40156.658931000013</c:v>
                </c:pt>
                <c:pt idx="108">
                  <c:v>40156.661814999999</c:v>
                </c:pt>
                <c:pt idx="109">
                  <c:v>40156.664691999998</c:v>
                </c:pt>
                <c:pt idx="110">
                  <c:v>40156.668179999993</c:v>
                </c:pt>
                <c:pt idx="111">
                  <c:v>40156.671055999999</c:v>
                </c:pt>
                <c:pt idx="112">
                  <c:v>40156.673940999994</c:v>
                </c:pt>
                <c:pt idx="113">
                  <c:v>40156.676813000013</c:v>
                </c:pt>
                <c:pt idx="114">
                  <c:v>40156.679689999997</c:v>
                </c:pt>
                <c:pt idx="115">
                  <c:v>40156.682573000013</c:v>
                </c:pt>
                <c:pt idx="116">
                  <c:v>40156.685449999997</c:v>
                </c:pt>
                <c:pt idx="117">
                  <c:v>40156.688333000013</c:v>
                </c:pt>
                <c:pt idx="118">
                  <c:v>40156.691208999997</c:v>
                </c:pt>
                <c:pt idx="119">
                  <c:v>40156.694537000003</c:v>
                </c:pt>
                <c:pt idx="120">
                  <c:v>40156.697408999986</c:v>
                </c:pt>
                <c:pt idx="121">
                  <c:v>40156.701445999985</c:v>
                </c:pt>
                <c:pt idx="122">
                  <c:v>40156.704319000011</c:v>
                </c:pt>
                <c:pt idx="123">
                  <c:v>40156.707203999998</c:v>
                </c:pt>
                <c:pt idx="124">
                  <c:v>40156.710630000001</c:v>
                </c:pt>
                <c:pt idx="125">
                  <c:v>40156.713510000001</c:v>
                </c:pt>
                <c:pt idx="126">
                  <c:v>40156.716385</c:v>
                </c:pt>
                <c:pt idx="127">
                  <c:v>40156.719260000005</c:v>
                </c:pt>
                <c:pt idx="128">
                  <c:v>40156.723748999975</c:v>
                </c:pt>
                <c:pt idx="129">
                  <c:v>40156.726632999998</c:v>
                </c:pt>
                <c:pt idx="130">
                  <c:v>40156.729519</c:v>
                </c:pt>
                <c:pt idx="131">
                  <c:v>40156.732391999998</c:v>
                </c:pt>
                <c:pt idx="132">
                  <c:v>40156.735266999996</c:v>
                </c:pt>
                <c:pt idx="133">
                  <c:v>40156.738150999998</c:v>
                </c:pt>
                <c:pt idx="134">
                  <c:v>40156.741027999997</c:v>
                </c:pt>
                <c:pt idx="135">
                  <c:v>40156.743901999995</c:v>
                </c:pt>
                <c:pt idx="136">
                  <c:v>40156.746777</c:v>
                </c:pt>
                <c:pt idx="137">
                  <c:v>40156.750462000004</c:v>
                </c:pt>
                <c:pt idx="138">
                  <c:v>40156.753334000001</c:v>
                </c:pt>
                <c:pt idx="139">
                  <c:v>40156.756210000043</c:v>
                </c:pt>
                <c:pt idx="140">
                  <c:v>40156.759585</c:v>
                </c:pt>
                <c:pt idx="141">
                  <c:v>40156.762468999994</c:v>
                </c:pt>
                <c:pt idx="142">
                  <c:v>40156.765344999985</c:v>
                </c:pt>
                <c:pt idx="143">
                  <c:v>40156.768229000001</c:v>
                </c:pt>
                <c:pt idx="144">
                  <c:v>40156.771128999986</c:v>
                </c:pt>
                <c:pt idx="145">
                  <c:v>40156.774000999998</c:v>
                </c:pt>
                <c:pt idx="146">
                  <c:v>40156.776876000011</c:v>
                </c:pt>
                <c:pt idx="147">
                  <c:v>40156.779759999998</c:v>
                </c:pt>
                <c:pt idx="148">
                  <c:v>40156.781706999995</c:v>
                </c:pt>
                <c:pt idx="149">
                  <c:v>40156.782669</c:v>
                </c:pt>
                <c:pt idx="150">
                  <c:v>40156.783620999995</c:v>
                </c:pt>
                <c:pt idx="151">
                  <c:v>40156.784766999997</c:v>
                </c:pt>
                <c:pt idx="152">
                  <c:v>40156.787639000002</c:v>
                </c:pt>
                <c:pt idx="153">
                  <c:v>40156.790514</c:v>
                </c:pt>
                <c:pt idx="154">
                  <c:v>40156.793934999994</c:v>
                </c:pt>
                <c:pt idx="155">
                  <c:v>40156.796820000003</c:v>
                </c:pt>
                <c:pt idx="156">
                  <c:v>40156.800242000012</c:v>
                </c:pt>
                <c:pt idx="157">
                  <c:v>40156.802429000003</c:v>
                </c:pt>
                <c:pt idx="158">
                  <c:v>40156.803386</c:v>
                </c:pt>
                <c:pt idx="159">
                  <c:v>40156.804345000011</c:v>
                </c:pt>
                <c:pt idx="160">
                  <c:v>40156.805302000001</c:v>
                </c:pt>
                <c:pt idx="161">
                  <c:v>40156.808132000013</c:v>
                </c:pt>
                <c:pt idx="162">
                  <c:v>40156.811017000138</c:v>
                </c:pt>
                <c:pt idx="163">
                  <c:v>40156.813902000002</c:v>
                </c:pt>
                <c:pt idx="164">
                  <c:v>40156.816244000147</c:v>
                </c:pt>
                <c:pt idx="165">
                  <c:v>40156.817196000011</c:v>
                </c:pt>
                <c:pt idx="166">
                  <c:v>40156.81815900017</c:v>
                </c:pt>
                <c:pt idx="167">
                  <c:v>40156.82159</c:v>
                </c:pt>
                <c:pt idx="168">
                  <c:v>40156.824475000001</c:v>
                </c:pt>
                <c:pt idx="169">
                  <c:v>40156.828383</c:v>
                </c:pt>
                <c:pt idx="170">
                  <c:v>40156.830330000012</c:v>
                </c:pt>
                <c:pt idx="171">
                  <c:v>40156.831281999999</c:v>
                </c:pt>
                <c:pt idx="172">
                  <c:v>40156.832245000012</c:v>
                </c:pt>
                <c:pt idx="173">
                  <c:v>40156.835686999999</c:v>
                </c:pt>
                <c:pt idx="174">
                  <c:v>40156.838562000012</c:v>
                </c:pt>
                <c:pt idx="175">
                  <c:v>40156.842643000011</c:v>
                </c:pt>
                <c:pt idx="176">
                  <c:v>40156.845518000169</c:v>
                </c:pt>
                <c:pt idx="177">
                  <c:v>40156.848845000139</c:v>
                </c:pt>
                <c:pt idx="178">
                  <c:v>40156.851720999999</c:v>
                </c:pt>
                <c:pt idx="179">
                  <c:v>40156.854605000139</c:v>
                </c:pt>
                <c:pt idx="180">
                  <c:v>40156.857477000012</c:v>
                </c:pt>
                <c:pt idx="181">
                  <c:v>40156.860353000011</c:v>
                </c:pt>
                <c:pt idx="182">
                  <c:v>40156.863600000004</c:v>
                </c:pt>
                <c:pt idx="183">
                  <c:v>40156.866475000003</c:v>
                </c:pt>
                <c:pt idx="184">
                  <c:v>40156.869591000002</c:v>
                </c:pt>
                <c:pt idx="185">
                  <c:v>40156.872467000001</c:v>
                </c:pt>
                <c:pt idx="186">
                  <c:v>40156.876049000013</c:v>
                </c:pt>
                <c:pt idx="187">
                  <c:v>40156.878934000139</c:v>
                </c:pt>
                <c:pt idx="188">
                  <c:v>40156.881959000013</c:v>
                </c:pt>
                <c:pt idx="189">
                  <c:v>40156.884830000185</c:v>
                </c:pt>
                <c:pt idx="190">
                  <c:v>40156.887705000001</c:v>
                </c:pt>
                <c:pt idx="191">
                  <c:v>40156.890582</c:v>
                </c:pt>
                <c:pt idx="192">
                  <c:v>40156.893455999998</c:v>
                </c:pt>
                <c:pt idx="193">
                  <c:v>40156.896329000003</c:v>
                </c:pt>
                <c:pt idx="194">
                  <c:v>40156.899201</c:v>
                </c:pt>
                <c:pt idx="195">
                  <c:v>40156.903380000003</c:v>
                </c:pt>
                <c:pt idx="196">
                  <c:v>40156.906253000147</c:v>
                </c:pt>
                <c:pt idx="197">
                  <c:v>40156.907210000012</c:v>
                </c:pt>
                <c:pt idx="198">
                  <c:v>40156.908168000002</c:v>
                </c:pt>
                <c:pt idx="199">
                  <c:v>40156.911462999997</c:v>
                </c:pt>
                <c:pt idx="200">
                  <c:v>40156.914346000012</c:v>
                </c:pt>
                <c:pt idx="201">
                  <c:v>40156.918475000013</c:v>
                </c:pt>
                <c:pt idx="202">
                  <c:v>40156.921350999997</c:v>
                </c:pt>
                <c:pt idx="203">
                  <c:v>40156.924235000013</c:v>
                </c:pt>
                <c:pt idx="204">
                  <c:v>40156.927086999996</c:v>
                </c:pt>
                <c:pt idx="205">
                  <c:v>40156.928050000002</c:v>
                </c:pt>
                <c:pt idx="206">
                  <c:v>40156.929001999997</c:v>
                </c:pt>
                <c:pt idx="207">
                  <c:v>40156.932689000001</c:v>
                </c:pt>
                <c:pt idx="208">
                  <c:v>40156.935565</c:v>
                </c:pt>
                <c:pt idx="209">
                  <c:v>40156.938588000012</c:v>
                </c:pt>
                <c:pt idx="210">
                  <c:v>40156.941465000004</c:v>
                </c:pt>
                <c:pt idx="211">
                  <c:v>40156.944337000146</c:v>
                </c:pt>
                <c:pt idx="212">
                  <c:v>40156.947220000002</c:v>
                </c:pt>
                <c:pt idx="213">
                  <c:v>40156.950094000043</c:v>
                </c:pt>
                <c:pt idx="214">
                  <c:v>40156.953738000011</c:v>
                </c:pt>
                <c:pt idx="215">
                  <c:v>40156.958367000043</c:v>
                </c:pt>
                <c:pt idx="216">
                  <c:v>40156.961239000011</c:v>
                </c:pt>
                <c:pt idx="217">
                  <c:v>40156.962575000012</c:v>
                </c:pt>
                <c:pt idx="218">
                  <c:v>40156.963538000011</c:v>
                </c:pt>
                <c:pt idx="219">
                  <c:v>40156.964488999998</c:v>
                </c:pt>
                <c:pt idx="220">
                  <c:v>40156.967404999996</c:v>
                </c:pt>
                <c:pt idx="221">
                  <c:v>40156.970281000002</c:v>
                </c:pt>
                <c:pt idx="222">
                  <c:v>40156.974095000012</c:v>
                </c:pt>
                <c:pt idx="223">
                  <c:v>40156.976970000003</c:v>
                </c:pt>
                <c:pt idx="224">
                  <c:v>40156.979948</c:v>
                </c:pt>
                <c:pt idx="225">
                  <c:v>40156.982701000001</c:v>
                </c:pt>
                <c:pt idx="226">
                  <c:v>40156.983654000003</c:v>
                </c:pt>
                <c:pt idx="227">
                  <c:v>40156.984617000169</c:v>
                </c:pt>
                <c:pt idx="228">
                  <c:v>40156.985569000011</c:v>
                </c:pt>
                <c:pt idx="229">
                  <c:v>40156.987826000011</c:v>
                </c:pt>
                <c:pt idx="230">
                  <c:v>40156.990701999996</c:v>
                </c:pt>
                <c:pt idx="231">
                  <c:v>40156.994873000003</c:v>
                </c:pt>
                <c:pt idx="232">
                  <c:v>40156.996938000011</c:v>
                </c:pt>
                <c:pt idx="233">
                  <c:v>40156.997888999998</c:v>
                </c:pt>
                <c:pt idx="234">
                  <c:v>40157.000838000138</c:v>
                </c:pt>
                <c:pt idx="235">
                  <c:v>40157.003713999999</c:v>
                </c:pt>
                <c:pt idx="236">
                  <c:v>40157.006585000003</c:v>
                </c:pt>
                <c:pt idx="237">
                  <c:v>40157.009459000001</c:v>
                </c:pt>
                <c:pt idx="238">
                  <c:v>40157.011058000011</c:v>
                </c:pt>
                <c:pt idx="239">
                  <c:v>40157.012010000013</c:v>
                </c:pt>
                <c:pt idx="240">
                  <c:v>40157.012972000011</c:v>
                </c:pt>
                <c:pt idx="241">
                  <c:v>40157.015232000012</c:v>
                </c:pt>
                <c:pt idx="242">
                  <c:v>40157.018106000003</c:v>
                </c:pt>
                <c:pt idx="243">
                  <c:v>40157.020980999994</c:v>
                </c:pt>
                <c:pt idx="244">
                  <c:v>40157.023849999998</c:v>
                </c:pt>
                <c:pt idx="245">
                  <c:v>40157.026725999996</c:v>
                </c:pt>
                <c:pt idx="246">
                  <c:v>40157.029602999995</c:v>
                </c:pt>
                <c:pt idx="247">
                  <c:v>40157.032476</c:v>
                </c:pt>
                <c:pt idx="248">
                  <c:v>40157.035349999998</c:v>
                </c:pt>
                <c:pt idx="249">
                  <c:v>40157.038228000012</c:v>
                </c:pt>
                <c:pt idx="250">
                  <c:v>40157.041099000002</c:v>
                </c:pt>
                <c:pt idx="251">
                  <c:v>40157.043976000001</c:v>
                </c:pt>
                <c:pt idx="252">
                  <c:v>40157.045711999999</c:v>
                </c:pt>
                <c:pt idx="253">
                  <c:v>40157.046669000003</c:v>
                </c:pt>
                <c:pt idx="254">
                  <c:v>40157.048800000011</c:v>
                </c:pt>
                <c:pt idx="255">
                  <c:v>40157.051671000001</c:v>
                </c:pt>
                <c:pt idx="256">
                  <c:v>40157.052899000169</c:v>
                </c:pt>
                <c:pt idx="257">
                  <c:v>40157.053861</c:v>
                </c:pt>
                <c:pt idx="258">
                  <c:v>40157.058402000002</c:v>
                </c:pt>
                <c:pt idx="259">
                  <c:v>40157.061276</c:v>
                </c:pt>
                <c:pt idx="260">
                  <c:v>40157.064149999998</c:v>
                </c:pt>
                <c:pt idx="261">
                  <c:v>40157.067024000004</c:v>
                </c:pt>
                <c:pt idx="262">
                  <c:v>40157.069900000002</c:v>
                </c:pt>
                <c:pt idx="263">
                  <c:v>40157.072772</c:v>
                </c:pt>
                <c:pt idx="264">
                  <c:v>40157.075645999998</c:v>
                </c:pt>
                <c:pt idx="265">
                  <c:v>40157.078520000003</c:v>
                </c:pt>
                <c:pt idx="266">
                  <c:v>40157.081396000001</c:v>
                </c:pt>
                <c:pt idx="267">
                  <c:v>40157.084270000043</c:v>
                </c:pt>
                <c:pt idx="268">
                  <c:v>40157.087143999997</c:v>
                </c:pt>
                <c:pt idx="269">
                  <c:v>40157.090380999995</c:v>
                </c:pt>
                <c:pt idx="270">
                  <c:v>40157.093250999998</c:v>
                </c:pt>
                <c:pt idx="271">
                  <c:v>40157.097648999996</c:v>
                </c:pt>
                <c:pt idx="272">
                  <c:v>40157.100521</c:v>
                </c:pt>
                <c:pt idx="273">
                  <c:v>40157.103393999998</c:v>
                </c:pt>
                <c:pt idx="274">
                  <c:v>40157.106268000003</c:v>
                </c:pt>
                <c:pt idx="275">
                  <c:v>40157.108141999997</c:v>
                </c:pt>
                <c:pt idx="276">
                  <c:v>40157.109093999999</c:v>
                </c:pt>
                <c:pt idx="277">
                  <c:v>40157.110056000012</c:v>
                </c:pt>
                <c:pt idx="278">
                  <c:v>40157.112424999999</c:v>
                </c:pt>
                <c:pt idx="279">
                  <c:v>40157.115299000012</c:v>
                </c:pt>
                <c:pt idx="280">
                  <c:v>40157.119601999999</c:v>
                </c:pt>
                <c:pt idx="281">
                  <c:v>40157.122486999986</c:v>
                </c:pt>
                <c:pt idx="282">
                  <c:v>40157.125629999995</c:v>
                </c:pt>
                <c:pt idx="283">
                  <c:v>40157.128515000011</c:v>
                </c:pt>
                <c:pt idx="284">
                  <c:v>40157.132377000002</c:v>
                </c:pt>
                <c:pt idx="285">
                  <c:v>40157.135249999999</c:v>
                </c:pt>
                <c:pt idx="286">
                  <c:v>40157.138136000001</c:v>
                </c:pt>
                <c:pt idx="287">
                  <c:v>40157.141020000003</c:v>
                </c:pt>
                <c:pt idx="288">
                  <c:v>40157.143897000002</c:v>
                </c:pt>
                <c:pt idx="289">
                  <c:v>40157.147526000001</c:v>
                </c:pt>
                <c:pt idx="290">
                  <c:v>40157.150411000002</c:v>
                </c:pt>
                <c:pt idx="291">
                  <c:v>40157.15382</c:v>
                </c:pt>
                <c:pt idx="292">
                  <c:v>40157.156705000001</c:v>
                </c:pt>
                <c:pt idx="293">
                  <c:v>40157.159578000013</c:v>
                </c:pt>
                <c:pt idx="294">
                  <c:v>40157.162496999998</c:v>
                </c:pt>
                <c:pt idx="295">
                  <c:v>40157.163917999998</c:v>
                </c:pt>
                <c:pt idx="296">
                  <c:v>40157.164880000004</c:v>
                </c:pt>
                <c:pt idx="297">
                  <c:v>40157.167313999998</c:v>
                </c:pt>
                <c:pt idx="298">
                  <c:v>40157.170199</c:v>
                </c:pt>
                <c:pt idx="299">
                  <c:v>40157.173071999998</c:v>
                </c:pt>
                <c:pt idx="300">
                  <c:v>40157.175945999996</c:v>
                </c:pt>
                <c:pt idx="301">
                  <c:v>40157.178822000002</c:v>
                </c:pt>
                <c:pt idx="302">
                  <c:v>40157.182229000013</c:v>
                </c:pt>
                <c:pt idx="303">
                  <c:v>40157.185104999997</c:v>
                </c:pt>
                <c:pt idx="304">
                  <c:v>40157.187979000002</c:v>
                </c:pt>
                <c:pt idx="305">
                  <c:v>40157.190849999999</c:v>
                </c:pt>
                <c:pt idx="306">
                  <c:v>40157.193724999976</c:v>
                </c:pt>
                <c:pt idx="307">
                  <c:v>40157.196598000002</c:v>
                </c:pt>
                <c:pt idx="308">
                  <c:v>40157.199474999994</c:v>
                </c:pt>
                <c:pt idx="309">
                  <c:v>40157.203114000004</c:v>
                </c:pt>
                <c:pt idx="310">
                  <c:v>40157.205235000001</c:v>
                </c:pt>
                <c:pt idx="311">
                  <c:v>40157.206190999997</c:v>
                </c:pt>
                <c:pt idx="312">
                  <c:v>40157.207149999995</c:v>
                </c:pt>
                <c:pt idx="313">
                  <c:v>40157.209653999998</c:v>
                </c:pt>
                <c:pt idx="314">
                  <c:v>40157.212538000043</c:v>
                </c:pt>
                <c:pt idx="315">
                  <c:v>40157.215411999998</c:v>
                </c:pt>
                <c:pt idx="316">
                  <c:v>40157.218283000002</c:v>
                </c:pt>
                <c:pt idx="317">
                  <c:v>40157.221159999986</c:v>
                </c:pt>
                <c:pt idx="318">
                  <c:v>40157.224034999999</c:v>
                </c:pt>
                <c:pt idx="319">
                  <c:v>40157.226907999997</c:v>
                </c:pt>
                <c:pt idx="320">
                  <c:v>40157.231036999998</c:v>
                </c:pt>
                <c:pt idx="321">
                  <c:v>40157.233909999995</c:v>
                </c:pt>
                <c:pt idx="322">
                  <c:v>40157.236786999994</c:v>
                </c:pt>
                <c:pt idx="323">
                  <c:v>40157.239659999999</c:v>
                </c:pt>
                <c:pt idx="324">
                  <c:v>40157.242534000012</c:v>
                </c:pt>
                <c:pt idx="325">
                  <c:v>40157.245419999999</c:v>
                </c:pt>
                <c:pt idx="326">
                  <c:v>40157.248294000012</c:v>
                </c:pt>
                <c:pt idx="327">
                  <c:v>40157.251214000011</c:v>
                </c:pt>
                <c:pt idx="328">
                  <c:v>40157.254088000002</c:v>
                </c:pt>
                <c:pt idx="329">
                  <c:v>40157.257323999998</c:v>
                </c:pt>
                <c:pt idx="330">
                  <c:v>40157.260193999995</c:v>
                </c:pt>
                <c:pt idx="331">
                  <c:v>40157.264453999996</c:v>
                </c:pt>
                <c:pt idx="332">
                  <c:v>40157.267324999986</c:v>
                </c:pt>
                <c:pt idx="333">
                  <c:v>40157.271236</c:v>
                </c:pt>
                <c:pt idx="334">
                  <c:v>40157.274106999997</c:v>
                </c:pt>
                <c:pt idx="335">
                  <c:v>40157.278413</c:v>
                </c:pt>
                <c:pt idx="336">
                  <c:v>40157.281263999997</c:v>
                </c:pt>
                <c:pt idx="337">
                  <c:v>40157.282216000043</c:v>
                </c:pt>
                <c:pt idx="338">
                  <c:v>40157.283176999998</c:v>
                </c:pt>
                <c:pt idx="339">
                  <c:v>40157.28413</c:v>
                </c:pt>
                <c:pt idx="340">
                  <c:v>40157.287055000001</c:v>
                </c:pt>
                <c:pt idx="341">
                  <c:v>40157.289933</c:v>
                </c:pt>
                <c:pt idx="342">
                  <c:v>40157.293604999984</c:v>
                </c:pt>
                <c:pt idx="343">
                  <c:v>40157.296480999976</c:v>
                </c:pt>
                <c:pt idx="344">
                  <c:v>40157.300689000003</c:v>
                </c:pt>
                <c:pt idx="345">
                  <c:v>40157.302575000147</c:v>
                </c:pt>
                <c:pt idx="346">
                  <c:v>40157.303537000043</c:v>
                </c:pt>
                <c:pt idx="347">
                  <c:v>40157.307037000013</c:v>
                </c:pt>
                <c:pt idx="348">
                  <c:v>40157.309912000012</c:v>
                </c:pt>
                <c:pt idx="349">
                  <c:v>40157.312786000002</c:v>
                </c:pt>
                <c:pt idx="350">
                  <c:v>40157.315657000043</c:v>
                </c:pt>
                <c:pt idx="351">
                  <c:v>40157.318531000215</c:v>
                </c:pt>
                <c:pt idx="352">
                  <c:v>40157.321419</c:v>
                </c:pt>
                <c:pt idx="353">
                  <c:v>40157.324292000012</c:v>
                </c:pt>
                <c:pt idx="354">
                  <c:v>40157.327725999996</c:v>
                </c:pt>
                <c:pt idx="355">
                  <c:v>40157.330600000001</c:v>
                </c:pt>
                <c:pt idx="356">
                  <c:v>40157.333473999999</c:v>
                </c:pt>
                <c:pt idx="357">
                  <c:v>40157.336345000003</c:v>
                </c:pt>
                <c:pt idx="358">
                  <c:v>40157.341406</c:v>
                </c:pt>
                <c:pt idx="359">
                  <c:v>40157.344280000012</c:v>
                </c:pt>
                <c:pt idx="360">
                  <c:v>40157.347443999999</c:v>
                </c:pt>
                <c:pt idx="361">
                  <c:v>40157.3503160002</c:v>
                </c:pt>
                <c:pt idx="362">
                  <c:v>40157.353190000002</c:v>
                </c:pt>
                <c:pt idx="363">
                  <c:v>40157.356691000146</c:v>
                </c:pt>
                <c:pt idx="364">
                  <c:v>40157.358279000247</c:v>
                </c:pt>
                <c:pt idx="365">
                  <c:v>40157.359235000207</c:v>
                </c:pt>
                <c:pt idx="366">
                  <c:v>40157.360194000001</c:v>
                </c:pt>
                <c:pt idx="367">
                  <c:v>40157.362464999998</c:v>
                </c:pt>
                <c:pt idx="368">
                  <c:v>40157.364832000043</c:v>
                </c:pt>
                <c:pt idx="369">
                  <c:v>40157.365794999998</c:v>
                </c:pt>
                <c:pt idx="370">
                  <c:v>40157.366747</c:v>
                </c:pt>
                <c:pt idx="371">
                  <c:v>40157.368236000169</c:v>
                </c:pt>
                <c:pt idx="372">
                  <c:v>40157.371107999999</c:v>
                </c:pt>
                <c:pt idx="373">
                  <c:v>40157.375518000139</c:v>
                </c:pt>
                <c:pt idx="374">
                  <c:v>40157.378395000043</c:v>
                </c:pt>
                <c:pt idx="375">
                  <c:v>40157.381276000138</c:v>
                </c:pt>
                <c:pt idx="376">
                  <c:v>40157.384151000013</c:v>
                </c:pt>
                <c:pt idx="377">
                  <c:v>40157.387026000011</c:v>
                </c:pt>
                <c:pt idx="378">
                  <c:v>40157.391245999999</c:v>
                </c:pt>
                <c:pt idx="379">
                  <c:v>40157.394120999998</c:v>
                </c:pt>
                <c:pt idx="380">
                  <c:v>40157.397945999997</c:v>
                </c:pt>
                <c:pt idx="381">
                  <c:v>40157.400821000003</c:v>
                </c:pt>
                <c:pt idx="382">
                  <c:v>40157.404472000002</c:v>
                </c:pt>
                <c:pt idx="383">
                  <c:v>40157.407349000001</c:v>
                </c:pt>
                <c:pt idx="384">
                  <c:v>40157.411628000002</c:v>
                </c:pt>
                <c:pt idx="385">
                  <c:v>40157.414502000043</c:v>
                </c:pt>
                <c:pt idx="386">
                  <c:v>40157.417377000012</c:v>
                </c:pt>
                <c:pt idx="387">
                  <c:v>40157.420178</c:v>
                </c:pt>
                <c:pt idx="388">
                  <c:v>40157.421128999995</c:v>
                </c:pt>
                <c:pt idx="389">
                  <c:v>40157.423722999985</c:v>
                </c:pt>
                <c:pt idx="390">
                  <c:v>40157.426595000012</c:v>
                </c:pt>
                <c:pt idx="391">
                  <c:v>40157.431272000002</c:v>
                </c:pt>
                <c:pt idx="392">
                  <c:v>40157.434156000003</c:v>
                </c:pt>
                <c:pt idx="393">
                  <c:v>40157.437029000001</c:v>
                </c:pt>
                <c:pt idx="394">
                  <c:v>40157.440335000043</c:v>
                </c:pt>
                <c:pt idx="395">
                  <c:v>40157.443223000002</c:v>
                </c:pt>
                <c:pt idx="396">
                  <c:v>40157.446106000003</c:v>
                </c:pt>
                <c:pt idx="397">
                  <c:v>40157.448992000012</c:v>
                </c:pt>
                <c:pt idx="398">
                  <c:v>40157.451877000043</c:v>
                </c:pt>
                <c:pt idx="399">
                  <c:v>40157.454752000012</c:v>
                </c:pt>
                <c:pt idx="400">
                  <c:v>40157.459171000002</c:v>
                </c:pt>
                <c:pt idx="401">
                  <c:v>40157.462057000012</c:v>
                </c:pt>
                <c:pt idx="402">
                  <c:v>40157.466371000002</c:v>
                </c:pt>
                <c:pt idx="403">
                  <c:v>40157.469256000011</c:v>
                </c:pt>
                <c:pt idx="404">
                  <c:v>40157.472989000002</c:v>
                </c:pt>
                <c:pt idx="405">
                  <c:v>40157.475864</c:v>
                </c:pt>
                <c:pt idx="406">
                  <c:v>40157.478736000012</c:v>
                </c:pt>
                <c:pt idx="407">
                  <c:v>40157.481609000002</c:v>
                </c:pt>
                <c:pt idx="408">
                  <c:v>40157.484484000001</c:v>
                </c:pt>
                <c:pt idx="409">
                  <c:v>40157.487361</c:v>
                </c:pt>
                <c:pt idx="410">
                  <c:v>40157.490245000001</c:v>
                </c:pt>
                <c:pt idx="411">
                  <c:v>40157.494117000002</c:v>
                </c:pt>
                <c:pt idx="412">
                  <c:v>40157.496992</c:v>
                </c:pt>
                <c:pt idx="413">
                  <c:v>40157.500412000001</c:v>
                </c:pt>
                <c:pt idx="414">
                  <c:v>40157.503281999998</c:v>
                </c:pt>
                <c:pt idx="415">
                  <c:v>40157.506160999998</c:v>
                </c:pt>
                <c:pt idx="416">
                  <c:v>40157.509045999999</c:v>
                </c:pt>
                <c:pt idx="417">
                  <c:v>40157.511921999998</c:v>
                </c:pt>
                <c:pt idx="418">
                  <c:v>40157.514806000043</c:v>
                </c:pt>
                <c:pt idx="419">
                  <c:v>40157.517680999998</c:v>
                </c:pt>
                <c:pt idx="420">
                  <c:v>40157.521020999986</c:v>
                </c:pt>
                <c:pt idx="421">
                  <c:v>40157.523892999998</c:v>
                </c:pt>
                <c:pt idx="422">
                  <c:v>40157.526766999996</c:v>
                </c:pt>
                <c:pt idx="423">
                  <c:v>40157.529651999997</c:v>
                </c:pt>
                <c:pt idx="424">
                  <c:v>40157.532528000003</c:v>
                </c:pt>
                <c:pt idx="425">
                  <c:v>40157.535402999994</c:v>
                </c:pt>
                <c:pt idx="426">
                  <c:v>40157.538288000003</c:v>
                </c:pt>
                <c:pt idx="427">
                  <c:v>40157.543313000002</c:v>
                </c:pt>
                <c:pt idx="428">
                  <c:v>40157.546196000003</c:v>
                </c:pt>
                <c:pt idx="429">
                  <c:v>40157.549080999997</c:v>
                </c:pt>
                <c:pt idx="430">
                  <c:v>40157.551954000002</c:v>
                </c:pt>
                <c:pt idx="431">
                  <c:v>40157.552995000013</c:v>
                </c:pt>
                <c:pt idx="432">
                  <c:v>40157.553955000003</c:v>
                </c:pt>
                <c:pt idx="433">
                  <c:v>40157.555621</c:v>
                </c:pt>
                <c:pt idx="434">
                  <c:v>40157.558494000012</c:v>
                </c:pt>
                <c:pt idx="435">
                  <c:v>40157.561378999999</c:v>
                </c:pt>
                <c:pt idx="436">
                  <c:v>40157.564254000012</c:v>
                </c:pt>
                <c:pt idx="437">
                  <c:v>40157.567137999999</c:v>
                </c:pt>
                <c:pt idx="438">
                  <c:v>40157.570012000011</c:v>
                </c:pt>
                <c:pt idx="439">
                  <c:v>40157.572885000001</c:v>
                </c:pt>
                <c:pt idx="440">
                  <c:v>40157.575759999992</c:v>
                </c:pt>
                <c:pt idx="441">
                  <c:v>40157.578639000043</c:v>
                </c:pt>
                <c:pt idx="442">
                  <c:v>40157.580410000002</c:v>
                </c:pt>
                <c:pt idx="443">
                  <c:v>40157.581373000001</c:v>
                </c:pt>
                <c:pt idx="444">
                  <c:v>40157.582324000003</c:v>
                </c:pt>
                <c:pt idx="445">
                  <c:v>40157.584420000007</c:v>
                </c:pt>
                <c:pt idx="446">
                  <c:v>40157.587304000001</c:v>
                </c:pt>
                <c:pt idx="447">
                  <c:v>40157.590598000003</c:v>
                </c:pt>
                <c:pt idx="448">
                  <c:v>40157.593468999985</c:v>
                </c:pt>
                <c:pt idx="449">
                  <c:v>40157.596343999998</c:v>
                </c:pt>
                <c:pt idx="450">
                  <c:v>40157.599905999996</c:v>
                </c:pt>
                <c:pt idx="451">
                  <c:v>40157.602789999997</c:v>
                </c:pt>
                <c:pt idx="452">
                  <c:v>40157.606326000001</c:v>
                </c:pt>
                <c:pt idx="453">
                  <c:v>40157.609199999999</c:v>
                </c:pt>
                <c:pt idx="454">
                  <c:v>40157.612073000011</c:v>
                </c:pt>
                <c:pt idx="455">
                  <c:v>40157.614950000003</c:v>
                </c:pt>
                <c:pt idx="456">
                  <c:v>40157.617823</c:v>
                </c:pt>
                <c:pt idx="457">
                  <c:v>40157.620706999995</c:v>
                </c:pt>
                <c:pt idx="458">
                  <c:v>40157.623582999986</c:v>
                </c:pt>
                <c:pt idx="459">
                  <c:v>40157.626458999999</c:v>
                </c:pt>
                <c:pt idx="460">
                  <c:v>40157.629342999986</c:v>
                </c:pt>
                <c:pt idx="461">
                  <c:v>40157.632368999999</c:v>
                </c:pt>
                <c:pt idx="462">
                  <c:v>40157.635241000004</c:v>
                </c:pt>
                <c:pt idx="463">
                  <c:v>40157.639450999995</c:v>
                </c:pt>
                <c:pt idx="464">
                  <c:v>40157.642323</c:v>
                </c:pt>
                <c:pt idx="465">
                  <c:v>40157.645197999998</c:v>
                </c:pt>
                <c:pt idx="466">
                  <c:v>40157.648073000011</c:v>
                </c:pt>
                <c:pt idx="467">
                  <c:v>40157.650948000002</c:v>
                </c:pt>
                <c:pt idx="468">
                  <c:v>40157.65468</c:v>
                </c:pt>
                <c:pt idx="469">
                  <c:v>40157.657554000012</c:v>
                </c:pt>
                <c:pt idx="470">
                  <c:v>40157.660602999997</c:v>
                </c:pt>
                <c:pt idx="471">
                  <c:v>40157.663477999995</c:v>
                </c:pt>
                <c:pt idx="472">
                  <c:v>40157.666956000001</c:v>
                </c:pt>
                <c:pt idx="473">
                  <c:v>40157.669826999998</c:v>
                </c:pt>
                <c:pt idx="474">
                  <c:v>40157.670990999999</c:v>
                </c:pt>
                <c:pt idx="475">
                  <c:v>40157.671953999998</c:v>
                </c:pt>
                <c:pt idx="476">
                  <c:v>40157.672904999999</c:v>
                </c:pt>
                <c:pt idx="477">
                  <c:v>40157.675601999996</c:v>
                </c:pt>
                <c:pt idx="478">
                  <c:v>40157.678477000001</c:v>
                </c:pt>
                <c:pt idx="479">
                  <c:v>40157.681827</c:v>
                </c:pt>
                <c:pt idx="480">
                  <c:v>40157.684701999999</c:v>
                </c:pt>
                <c:pt idx="481">
                  <c:v>40157.687588000001</c:v>
                </c:pt>
                <c:pt idx="482">
                  <c:v>40157.690459999998</c:v>
                </c:pt>
                <c:pt idx="483">
                  <c:v>40157.693345999985</c:v>
                </c:pt>
                <c:pt idx="484">
                  <c:v>40157.696660999994</c:v>
                </c:pt>
                <c:pt idx="485">
                  <c:v>40157.699536</c:v>
                </c:pt>
                <c:pt idx="486">
                  <c:v>40157.702410999998</c:v>
                </c:pt>
                <c:pt idx="487">
                  <c:v>40157.705285000004</c:v>
                </c:pt>
                <c:pt idx="488">
                  <c:v>40157.708157000001</c:v>
                </c:pt>
                <c:pt idx="489">
                  <c:v>40157.711033</c:v>
                </c:pt>
                <c:pt idx="490">
                  <c:v>40157.713918000001</c:v>
                </c:pt>
                <c:pt idx="491">
                  <c:v>40157.716791999999</c:v>
                </c:pt>
                <c:pt idx="492">
                  <c:v>40157.719666999998</c:v>
                </c:pt>
                <c:pt idx="493">
                  <c:v>40157.722599000001</c:v>
                </c:pt>
                <c:pt idx="494">
                  <c:v>40157.725470999976</c:v>
                </c:pt>
                <c:pt idx="495">
                  <c:v>40157.729321999985</c:v>
                </c:pt>
                <c:pt idx="496">
                  <c:v>40157.732193999997</c:v>
                </c:pt>
                <c:pt idx="497">
                  <c:v>40157.735067999994</c:v>
                </c:pt>
                <c:pt idx="498">
                  <c:v>40157.737942999986</c:v>
                </c:pt>
                <c:pt idx="499">
                  <c:v>40157.740818000013</c:v>
                </c:pt>
                <c:pt idx="500">
                  <c:v>40157.743692999997</c:v>
                </c:pt>
                <c:pt idx="501">
                  <c:v>40157.746543000001</c:v>
                </c:pt>
              </c:numCache>
            </c:numRef>
          </c:xVal>
          <c:yVal>
            <c:numRef>
              <c:f>'3-Hole16'!$E$10:$E$511</c:f>
              <c:numCache>
                <c:formatCode>General</c:formatCode>
                <c:ptCount val="502"/>
                <c:pt idx="0">
                  <c:v>0.74590000000000223</c:v>
                </c:pt>
                <c:pt idx="1">
                  <c:v>0.62983000000000222</c:v>
                </c:pt>
                <c:pt idx="2">
                  <c:v>0.63280000000000258</c:v>
                </c:pt>
                <c:pt idx="3">
                  <c:v>-0.67395000000000271</c:v>
                </c:pt>
                <c:pt idx="4">
                  <c:v>-1.129078</c:v>
                </c:pt>
                <c:pt idx="5">
                  <c:v>-1.3454000000000004E-2</c:v>
                </c:pt>
                <c:pt idx="6">
                  <c:v>-2.1632699999999998</c:v>
                </c:pt>
                <c:pt idx="7">
                  <c:v>-4.3328549999999835</c:v>
                </c:pt>
                <c:pt idx="8">
                  <c:v>-6.3841929999999945</c:v>
                </c:pt>
                <c:pt idx="9">
                  <c:v>-10.473700000000004</c:v>
                </c:pt>
                <c:pt idx="10">
                  <c:v>-14.942600000000002</c:v>
                </c:pt>
                <c:pt idx="11">
                  <c:v>-21.290400000000002</c:v>
                </c:pt>
                <c:pt idx="12">
                  <c:v>-25.439499999999924</c:v>
                </c:pt>
                <c:pt idx="13">
                  <c:v>-31.9588</c:v>
                </c:pt>
                <c:pt idx="14">
                  <c:v>-36.233464000000005</c:v>
                </c:pt>
                <c:pt idx="15">
                  <c:v>-47.509566</c:v>
                </c:pt>
                <c:pt idx="16">
                  <c:v>-53.294400000000003</c:v>
                </c:pt>
                <c:pt idx="17">
                  <c:v>-53.295100000000218</c:v>
                </c:pt>
                <c:pt idx="18">
                  <c:v>-56.174800000000005</c:v>
                </c:pt>
                <c:pt idx="19">
                  <c:v>-62.542900000000003</c:v>
                </c:pt>
                <c:pt idx="20">
                  <c:v>-70.782899999999998</c:v>
                </c:pt>
                <c:pt idx="21">
                  <c:v>-75.126374999999626</c:v>
                </c:pt>
                <c:pt idx="22">
                  <c:v>-79.172509999999988</c:v>
                </c:pt>
                <c:pt idx="23">
                  <c:v>-83.319085999999999</c:v>
                </c:pt>
                <c:pt idx="24">
                  <c:v>-87.531099999999995</c:v>
                </c:pt>
                <c:pt idx="25">
                  <c:v>-91.546600000000026</c:v>
                </c:pt>
                <c:pt idx="26">
                  <c:v>-95.847498999999999</c:v>
                </c:pt>
                <c:pt idx="27">
                  <c:v>-99.908197000000001</c:v>
                </c:pt>
                <c:pt idx="28">
                  <c:v>-107.639</c:v>
                </c:pt>
                <c:pt idx="29">
                  <c:v>-116.334</c:v>
                </c:pt>
                <c:pt idx="30">
                  <c:v>-124.98711000000026</c:v>
                </c:pt>
                <c:pt idx="31">
                  <c:v>-130.100945</c:v>
                </c:pt>
                <c:pt idx="32">
                  <c:v>-138.62100000000001</c:v>
                </c:pt>
                <c:pt idx="33">
                  <c:v>-146.83448600000051</c:v>
                </c:pt>
                <c:pt idx="34">
                  <c:v>-155.06399999999999</c:v>
                </c:pt>
                <c:pt idx="35">
                  <c:v>-163.31644700000069</c:v>
                </c:pt>
                <c:pt idx="36">
                  <c:v>-171.67399999999998</c:v>
                </c:pt>
                <c:pt idx="37">
                  <c:v>-180.00596999999999</c:v>
                </c:pt>
                <c:pt idx="38">
                  <c:v>-188.33460299999999</c:v>
                </c:pt>
                <c:pt idx="39">
                  <c:v>-196.59981399999998</c:v>
                </c:pt>
                <c:pt idx="40">
                  <c:v>-204.78864400000001</c:v>
                </c:pt>
                <c:pt idx="41">
                  <c:v>-213.106323</c:v>
                </c:pt>
                <c:pt idx="42">
                  <c:v>-221.31697499999999</c:v>
                </c:pt>
                <c:pt idx="43">
                  <c:v>-229.58593800000051</c:v>
                </c:pt>
                <c:pt idx="44">
                  <c:v>-237.85500900000051</c:v>
                </c:pt>
                <c:pt idx="45">
                  <c:v>-246.20899999999997</c:v>
                </c:pt>
                <c:pt idx="46">
                  <c:v>-254.30529300000001</c:v>
                </c:pt>
                <c:pt idx="47">
                  <c:v>-262.16351299999963</c:v>
                </c:pt>
                <c:pt idx="48">
                  <c:v>-269.85692599999999</c:v>
                </c:pt>
                <c:pt idx="49">
                  <c:v>-277.677707</c:v>
                </c:pt>
                <c:pt idx="50">
                  <c:v>-285.62700000000001</c:v>
                </c:pt>
                <c:pt idx="51">
                  <c:v>-293.58834299999899</c:v>
                </c:pt>
                <c:pt idx="52">
                  <c:v>-301.32599999999923</c:v>
                </c:pt>
                <c:pt idx="53">
                  <c:v>-309.119506</c:v>
                </c:pt>
                <c:pt idx="54">
                  <c:v>-317.17099999999999</c:v>
                </c:pt>
                <c:pt idx="55">
                  <c:v>-325.05481300000002</c:v>
                </c:pt>
                <c:pt idx="56">
                  <c:v>-332.71690599999869</c:v>
                </c:pt>
                <c:pt idx="57">
                  <c:v>-340.59569399999964</c:v>
                </c:pt>
                <c:pt idx="58">
                  <c:v>-348.49799499999887</c:v>
                </c:pt>
                <c:pt idx="59">
                  <c:v>-356.71899999999869</c:v>
                </c:pt>
                <c:pt idx="60">
                  <c:v>-365.000024</c:v>
                </c:pt>
                <c:pt idx="61">
                  <c:v>-373.269814</c:v>
                </c:pt>
                <c:pt idx="62">
                  <c:v>-381.45469800000001</c:v>
                </c:pt>
                <c:pt idx="63">
                  <c:v>-389.84544000000102</c:v>
                </c:pt>
                <c:pt idx="64">
                  <c:v>-398.08599999999899</c:v>
                </c:pt>
                <c:pt idx="65">
                  <c:v>-406.33739899999887</c:v>
                </c:pt>
                <c:pt idx="66">
                  <c:v>-414.61141099999969</c:v>
                </c:pt>
                <c:pt idx="67">
                  <c:v>-422.942071</c:v>
                </c:pt>
                <c:pt idx="68">
                  <c:v>-431.267</c:v>
                </c:pt>
                <c:pt idx="69">
                  <c:v>-439.50799999999964</c:v>
                </c:pt>
                <c:pt idx="70">
                  <c:v>-447.72912299999899</c:v>
                </c:pt>
                <c:pt idx="71">
                  <c:v>-456.04304300000001</c:v>
                </c:pt>
                <c:pt idx="72">
                  <c:v>-464.274</c:v>
                </c:pt>
                <c:pt idx="73">
                  <c:v>-472.53009799999899</c:v>
                </c:pt>
                <c:pt idx="74">
                  <c:v>-480.79039999999844</c:v>
                </c:pt>
                <c:pt idx="75">
                  <c:v>-489.08967100000001</c:v>
                </c:pt>
                <c:pt idx="76">
                  <c:v>-497.390999999999</c:v>
                </c:pt>
                <c:pt idx="77">
                  <c:v>-505.63721199999969</c:v>
                </c:pt>
                <c:pt idx="78">
                  <c:v>-513.85594299999946</c:v>
                </c:pt>
                <c:pt idx="79">
                  <c:v>-522.14837600000055</c:v>
                </c:pt>
                <c:pt idx="80">
                  <c:v>-530.40599999999949</c:v>
                </c:pt>
                <c:pt idx="81">
                  <c:v>-538.64100299999996</c:v>
                </c:pt>
                <c:pt idx="82">
                  <c:v>-546.93999999999949</c:v>
                </c:pt>
                <c:pt idx="83">
                  <c:v>-555.26347200000055</c:v>
                </c:pt>
                <c:pt idx="84">
                  <c:v>-563.53543999999999</c:v>
                </c:pt>
                <c:pt idx="85">
                  <c:v>-571.82700999999747</c:v>
                </c:pt>
                <c:pt idx="86">
                  <c:v>-580.09779600000002</c:v>
                </c:pt>
                <c:pt idx="87">
                  <c:v>-588.17300000000239</c:v>
                </c:pt>
                <c:pt idx="88">
                  <c:v>-596.08813400000054</c:v>
                </c:pt>
                <c:pt idx="89">
                  <c:v>-603.94755399999747</c:v>
                </c:pt>
                <c:pt idx="90">
                  <c:v>-611.59408100000053</c:v>
                </c:pt>
                <c:pt idx="91">
                  <c:v>-619.48912099999939</c:v>
                </c:pt>
                <c:pt idx="92">
                  <c:v>-627.41338299999995</c:v>
                </c:pt>
                <c:pt idx="93">
                  <c:v>-632.17700000000002</c:v>
                </c:pt>
                <c:pt idx="94">
                  <c:v>-632.18600000000004</c:v>
                </c:pt>
                <c:pt idx="95">
                  <c:v>-632.18700000000001</c:v>
                </c:pt>
                <c:pt idx="96">
                  <c:v>-632.18700000000001</c:v>
                </c:pt>
                <c:pt idx="97">
                  <c:v>-632.18700000000001</c:v>
                </c:pt>
                <c:pt idx="98">
                  <c:v>-632.19000000000005</c:v>
                </c:pt>
                <c:pt idx="99">
                  <c:v>-632.19100000000003</c:v>
                </c:pt>
                <c:pt idx="100">
                  <c:v>-632.19100000000003</c:v>
                </c:pt>
                <c:pt idx="101">
                  <c:v>-632.19200000000001</c:v>
                </c:pt>
                <c:pt idx="102">
                  <c:v>-632.19299999999998</c:v>
                </c:pt>
                <c:pt idx="103">
                  <c:v>-632.19299999999998</c:v>
                </c:pt>
                <c:pt idx="104">
                  <c:v>-632.20699999999999</c:v>
                </c:pt>
                <c:pt idx="105">
                  <c:v>-634.20296699999949</c:v>
                </c:pt>
                <c:pt idx="106">
                  <c:v>-638.49099999999999</c:v>
                </c:pt>
                <c:pt idx="107">
                  <c:v>-644.34299999999746</c:v>
                </c:pt>
                <c:pt idx="108">
                  <c:v>-650.68611399999998</c:v>
                </c:pt>
                <c:pt idx="109">
                  <c:v>-656.50640499999997</c:v>
                </c:pt>
                <c:pt idx="110">
                  <c:v>-664.95799999999747</c:v>
                </c:pt>
                <c:pt idx="111">
                  <c:v>-671.94130099999938</c:v>
                </c:pt>
                <c:pt idx="112">
                  <c:v>-679.71600000000001</c:v>
                </c:pt>
                <c:pt idx="113">
                  <c:v>-687.66959399999996</c:v>
                </c:pt>
                <c:pt idx="114">
                  <c:v>-695.45022899999685</c:v>
                </c:pt>
                <c:pt idx="115">
                  <c:v>-703.14499999999998</c:v>
                </c:pt>
                <c:pt idx="116">
                  <c:v>-711.08699999999999</c:v>
                </c:pt>
                <c:pt idx="117">
                  <c:v>-719.04605699999797</c:v>
                </c:pt>
                <c:pt idx="118">
                  <c:v>-726.82970899999998</c:v>
                </c:pt>
                <c:pt idx="119">
                  <c:v>-736.09556599999996</c:v>
                </c:pt>
                <c:pt idx="120">
                  <c:v>-743.853387</c:v>
                </c:pt>
                <c:pt idx="121">
                  <c:v>-754.87787400000002</c:v>
                </c:pt>
                <c:pt idx="122">
                  <c:v>-762.74906399999998</c:v>
                </c:pt>
                <c:pt idx="123">
                  <c:v>-770.61856899999998</c:v>
                </c:pt>
                <c:pt idx="124">
                  <c:v>-779.93399999999997</c:v>
                </c:pt>
                <c:pt idx="125">
                  <c:v>-787.84399999999948</c:v>
                </c:pt>
                <c:pt idx="126">
                  <c:v>-795.63993100000005</c:v>
                </c:pt>
                <c:pt idx="127">
                  <c:v>-803.53101799999797</c:v>
                </c:pt>
                <c:pt idx="128">
                  <c:v>-815.94299999999748</c:v>
                </c:pt>
                <c:pt idx="129">
                  <c:v>-823.71040400000004</c:v>
                </c:pt>
                <c:pt idx="130">
                  <c:v>-831.64400000000001</c:v>
                </c:pt>
                <c:pt idx="131">
                  <c:v>-839.48525999999947</c:v>
                </c:pt>
                <c:pt idx="132">
                  <c:v>-847.17199600000004</c:v>
                </c:pt>
                <c:pt idx="133">
                  <c:v>-855.09342500000002</c:v>
                </c:pt>
                <c:pt idx="134">
                  <c:v>-863.06738099999939</c:v>
                </c:pt>
                <c:pt idx="135">
                  <c:v>-871.02300000000002</c:v>
                </c:pt>
                <c:pt idx="136">
                  <c:v>-878.77325299999995</c:v>
                </c:pt>
                <c:pt idx="137">
                  <c:v>-888.96400699999947</c:v>
                </c:pt>
                <c:pt idx="138">
                  <c:v>-896.79566799999998</c:v>
                </c:pt>
                <c:pt idx="139">
                  <c:v>-904.40069299999948</c:v>
                </c:pt>
                <c:pt idx="140">
                  <c:v>-913.71199999999999</c:v>
                </c:pt>
                <c:pt idx="141">
                  <c:v>-921.47900000000004</c:v>
                </c:pt>
                <c:pt idx="142">
                  <c:v>-929.37150299999996</c:v>
                </c:pt>
                <c:pt idx="143">
                  <c:v>-937.38699999999949</c:v>
                </c:pt>
                <c:pt idx="144">
                  <c:v>-945.36492699999746</c:v>
                </c:pt>
                <c:pt idx="145">
                  <c:v>-953.12167099999999</c:v>
                </c:pt>
                <c:pt idx="146">
                  <c:v>-961.04014499999948</c:v>
                </c:pt>
                <c:pt idx="147">
                  <c:v>-968.93406599999946</c:v>
                </c:pt>
                <c:pt idx="148">
                  <c:v>-974.19201399999997</c:v>
                </c:pt>
                <c:pt idx="149">
                  <c:v>-976.75699999999949</c:v>
                </c:pt>
                <c:pt idx="150">
                  <c:v>-979.25930300000005</c:v>
                </c:pt>
                <c:pt idx="151">
                  <c:v>-982.46405499999946</c:v>
                </c:pt>
                <c:pt idx="152">
                  <c:v>-990.27599999999995</c:v>
                </c:pt>
                <c:pt idx="153">
                  <c:v>-998.23599999999999</c:v>
                </c:pt>
                <c:pt idx="154">
                  <c:v>-1007.5524129999977</c:v>
                </c:pt>
                <c:pt idx="155">
                  <c:v>-1015.566777</c:v>
                </c:pt>
                <c:pt idx="156">
                  <c:v>-1024.8517439999998</c:v>
                </c:pt>
                <c:pt idx="157">
                  <c:v>-1030.7511399999999</c:v>
                </c:pt>
                <c:pt idx="158">
                  <c:v>-1033.3799999999999</c:v>
                </c:pt>
                <c:pt idx="159">
                  <c:v>-1036.0066440000001</c:v>
                </c:pt>
                <c:pt idx="160">
                  <c:v>-1038.6399999999999</c:v>
                </c:pt>
                <c:pt idx="161">
                  <c:v>-1046.4100000000001</c:v>
                </c:pt>
                <c:pt idx="162">
                  <c:v>-1054.23</c:v>
                </c:pt>
                <c:pt idx="163">
                  <c:v>-1062.0465110000011</c:v>
                </c:pt>
                <c:pt idx="164">
                  <c:v>-1068.48</c:v>
                </c:pt>
                <c:pt idx="165">
                  <c:v>-1071.0999999999999</c:v>
                </c:pt>
                <c:pt idx="166">
                  <c:v>-1073.73</c:v>
                </c:pt>
                <c:pt idx="167">
                  <c:v>-1083.33</c:v>
                </c:pt>
                <c:pt idx="168">
                  <c:v>-1091.08</c:v>
                </c:pt>
                <c:pt idx="169">
                  <c:v>-1101.766312</c:v>
                </c:pt>
                <c:pt idx="170">
                  <c:v>-1107.08</c:v>
                </c:pt>
                <c:pt idx="171">
                  <c:v>-1109.6899999999998</c:v>
                </c:pt>
                <c:pt idx="172">
                  <c:v>-1112.32</c:v>
                </c:pt>
                <c:pt idx="173">
                  <c:v>-1121.6899999999998</c:v>
                </c:pt>
                <c:pt idx="174">
                  <c:v>-1129.6299999999999</c:v>
                </c:pt>
                <c:pt idx="175">
                  <c:v>-1140.8468550000011</c:v>
                </c:pt>
                <c:pt idx="176">
                  <c:v>-1148.5710799999999</c:v>
                </c:pt>
                <c:pt idx="177">
                  <c:v>-1157.81</c:v>
                </c:pt>
                <c:pt idx="178">
                  <c:v>-1165.48</c:v>
                </c:pt>
                <c:pt idx="179">
                  <c:v>-1173.4213070000001</c:v>
                </c:pt>
                <c:pt idx="180">
                  <c:v>-1181.2431570000001</c:v>
                </c:pt>
                <c:pt idx="181">
                  <c:v>-1189.01</c:v>
                </c:pt>
                <c:pt idx="182">
                  <c:v>-1197.971468</c:v>
                </c:pt>
                <c:pt idx="183">
                  <c:v>-1205.7911299999998</c:v>
                </c:pt>
                <c:pt idx="184">
                  <c:v>-1214.3710859999999</c:v>
                </c:pt>
                <c:pt idx="185">
                  <c:v>-1222.3710419999998</c:v>
                </c:pt>
                <c:pt idx="186">
                  <c:v>-1231.940748</c:v>
                </c:pt>
                <c:pt idx="187">
                  <c:v>-1239.8157150000011</c:v>
                </c:pt>
                <c:pt idx="188">
                  <c:v>-1248.100909</c:v>
                </c:pt>
                <c:pt idx="189">
                  <c:v>-1255.9760810000043</c:v>
                </c:pt>
                <c:pt idx="190">
                  <c:v>-1263.71082</c:v>
                </c:pt>
                <c:pt idx="191">
                  <c:v>-1271.610776</c:v>
                </c:pt>
                <c:pt idx="192">
                  <c:v>-1279.58</c:v>
                </c:pt>
                <c:pt idx="193">
                  <c:v>-1287.560688</c:v>
                </c:pt>
                <c:pt idx="194">
                  <c:v>-1295.25</c:v>
                </c:pt>
                <c:pt idx="195">
                  <c:v>-1306.555449</c:v>
                </c:pt>
                <c:pt idx="196">
                  <c:v>-1314.46</c:v>
                </c:pt>
                <c:pt idx="197">
                  <c:v>-1317.06</c:v>
                </c:pt>
                <c:pt idx="198">
                  <c:v>-1319.74</c:v>
                </c:pt>
                <c:pt idx="199">
                  <c:v>-1328.72</c:v>
                </c:pt>
                <c:pt idx="200">
                  <c:v>-1336.6803779999998</c:v>
                </c:pt>
                <c:pt idx="201">
                  <c:v>-1348.06</c:v>
                </c:pt>
                <c:pt idx="202">
                  <c:v>-1355.8899999999999</c:v>
                </c:pt>
                <c:pt idx="203">
                  <c:v>-1363.6899999999998</c:v>
                </c:pt>
                <c:pt idx="204">
                  <c:v>-1371.520201</c:v>
                </c:pt>
                <c:pt idx="205">
                  <c:v>-1374.1499999999999</c:v>
                </c:pt>
                <c:pt idx="206">
                  <c:v>-1376.7501119999999</c:v>
                </c:pt>
                <c:pt idx="207">
                  <c:v>-1386.6599999999999</c:v>
                </c:pt>
                <c:pt idx="208">
                  <c:v>-1394.6699999999998</c:v>
                </c:pt>
                <c:pt idx="209">
                  <c:v>-1403.3499589999999</c:v>
                </c:pt>
                <c:pt idx="210">
                  <c:v>-1411.769935</c:v>
                </c:pt>
                <c:pt idx="211">
                  <c:v>-1420.0648639999999</c:v>
                </c:pt>
                <c:pt idx="212">
                  <c:v>-1428.4198080000001</c:v>
                </c:pt>
                <c:pt idx="213">
                  <c:v>-1436.5647530000001</c:v>
                </c:pt>
                <c:pt idx="214">
                  <c:v>-1446.85</c:v>
                </c:pt>
                <c:pt idx="215">
                  <c:v>-1460.299714</c:v>
                </c:pt>
                <c:pt idx="216">
                  <c:v>-1468.51</c:v>
                </c:pt>
                <c:pt idx="217">
                  <c:v>-1472.36</c:v>
                </c:pt>
                <c:pt idx="218">
                  <c:v>-1475.1695810000001</c:v>
                </c:pt>
                <c:pt idx="219">
                  <c:v>-1477.95</c:v>
                </c:pt>
                <c:pt idx="220">
                  <c:v>-1486.4093660000001</c:v>
                </c:pt>
                <c:pt idx="221">
                  <c:v>-1494.6994489999915</c:v>
                </c:pt>
                <c:pt idx="222">
                  <c:v>-1505.5692550000001</c:v>
                </c:pt>
                <c:pt idx="223">
                  <c:v>-1513.6590399999998</c:v>
                </c:pt>
                <c:pt idx="224">
                  <c:v>-1522.06</c:v>
                </c:pt>
                <c:pt idx="225">
                  <c:v>-1530.07</c:v>
                </c:pt>
                <c:pt idx="226">
                  <c:v>-1532.85</c:v>
                </c:pt>
                <c:pt idx="227">
                  <c:v>-1535.6399999999999</c:v>
                </c:pt>
                <c:pt idx="228">
                  <c:v>-1538.35</c:v>
                </c:pt>
                <c:pt idx="229">
                  <c:v>-1544.859095</c:v>
                </c:pt>
                <c:pt idx="230">
                  <c:v>-1553.1990499999952</c:v>
                </c:pt>
                <c:pt idx="231">
                  <c:v>-1565.2137580000001</c:v>
                </c:pt>
                <c:pt idx="232">
                  <c:v>-1570.99</c:v>
                </c:pt>
                <c:pt idx="233">
                  <c:v>-1573.77</c:v>
                </c:pt>
                <c:pt idx="234">
                  <c:v>-1582.2</c:v>
                </c:pt>
                <c:pt idx="235">
                  <c:v>-1590.4723650000001</c:v>
                </c:pt>
                <c:pt idx="236">
                  <c:v>-1598.8287849999999</c:v>
                </c:pt>
                <c:pt idx="237">
                  <c:v>-1607.158741</c:v>
                </c:pt>
                <c:pt idx="238">
                  <c:v>-1611.818696</c:v>
                </c:pt>
                <c:pt idx="239">
                  <c:v>-1614.51</c:v>
                </c:pt>
                <c:pt idx="240">
                  <c:v>-1617.27</c:v>
                </c:pt>
                <c:pt idx="241">
                  <c:v>-1623.8932039999954</c:v>
                </c:pt>
                <c:pt idx="242">
                  <c:v>-1632.188519</c:v>
                </c:pt>
                <c:pt idx="243">
                  <c:v>-1640.2977129999999</c:v>
                </c:pt>
                <c:pt idx="244">
                  <c:v>-1648.3884309999942</c:v>
                </c:pt>
                <c:pt idx="245">
                  <c:v>-1656.669193</c:v>
                </c:pt>
                <c:pt idx="246">
                  <c:v>-1664.98</c:v>
                </c:pt>
                <c:pt idx="247">
                  <c:v>-1673.3282979999999</c:v>
                </c:pt>
                <c:pt idx="248">
                  <c:v>-1681.6982539999999</c:v>
                </c:pt>
                <c:pt idx="249">
                  <c:v>-1690.0236570000011</c:v>
                </c:pt>
                <c:pt idx="250">
                  <c:v>-1698.3177069999999</c:v>
                </c:pt>
                <c:pt idx="251">
                  <c:v>-1706.46</c:v>
                </c:pt>
                <c:pt idx="252">
                  <c:v>-1711.35</c:v>
                </c:pt>
                <c:pt idx="253">
                  <c:v>-1714.078033</c:v>
                </c:pt>
                <c:pt idx="254">
                  <c:v>-1720.137988</c:v>
                </c:pt>
                <c:pt idx="255">
                  <c:v>-1728.417944</c:v>
                </c:pt>
                <c:pt idx="256">
                  <c:v>-1731.92</c:v>
                </c:pt>
                <c:pt idx="257">
                  <c:v>-1734.6899999999998</c:v>
                </c:pt>
                <c:pt idx="258">
                  <c:v>-1747.9</c:v>
                </c:pt>
                <c:pt idx="259">
                  <c:v>-1756.2977670000043</c:v>
                </c:pt>
                <c:pt idx="260">
                  <c:v>-1764.6177230000001</c:v>
                </c:pt>
                <c:pt idx="261">
                  <c:v>-1772.81</c:v>
                </c:pt>
                <c:pt idx="262">
                  <c:v>-1780.8876339999999</c:v>
                </c:pt>
                <c:pt idx="263">
                  <c:v>-1789.0575900000001</c:v>
                </c:pt>
                <c:pt idx="264">
                  <c:v>-1797.5969319999999</c:v>
                </c:pt>
                <c:pt idx="265">
                  <c:v>-1806.2218769999999</c:v>
                </c:pt>
                <c:pt idx="266">
                  <c:v>-1814.9868220000001</c:v>
                </c:pt>
                <c:pt idx="267">
                  <c:v>-1823.73</c:v>
                </c:pt>
                <c:pt idx="268">
                  <c:v>-1832.5267110000011</c:v>
                </c:pt>
                <c:pt idx="269">
                  <c:v>-1842.3899999999999</c:v>
                </c:pt>
                <c:pt idx="270">
                  <c:v>-1850.99728</c:v>
                </c:pt>
                <c:pt idx="271">
                  <c:v>-1864.1815449999951</c:v>
                </c:pt>
                <c:pt idx="272">
                  <c:v>-1872.9150860000011</c:v>
                </c:pt>
                <c:pt idx="273">
                  <c:v>-1881.714295</c:v>
                </c:pt>
                <c:pt idx="274">
                  <c:v>-1890.5463789999999</c:v>
                </c:pt>
                <c:pt idx="275">
                  <c:v>-1896.25</c:v>
                </c:pt>
                <c:pt idx="276">
                  <c:v>-1899.09</c:v>
                </c:pt>
                <c:pt idx="277">
                  <c:v>-1902.01</c:v>
                </c:pt>
                <c:pt idx="278">
                  <c:v>-1909.0969259999999</c:v>
                </c:pt>
                <c:pt idx="279">
                  <c:v>-1917.7068820000011</c:v>
                </c:pt>
                <c:pt idx="280">
                  <c:v>-1930.8152570000011</c:v>
                </c:pt>
                <c:pt idx="281">
                  <c:v>-1939.57519</c:v>
                </c:pt>
                <c:pt idx="282">
                  <c:v>-1949.09</c:v>
                </c:pt>
                <c:pt idx="283">
                  <c:v>-1957.8799999999999</c:v>
                </c:pt>
                <c:pt idx="284">
                  <c:v>-1969.5766610000046</c:v>
                </c:pt>
                <c:pt idx="285">
                  <c:v>-1978.2007710000044</c:v>
                </c:pt>
                <c:pt idx="286">
                  <c:v>-1986.86</c:v>
                </c:pt>
                <c:pt idx="287">
                  <c:v>-1995.59</c:v>
                </c:pt>
                <c:pt idx="288">
                  <c:v>-2004.29</c:v>
                </c:pt>
                <c:pt idx="289">
                  <c:v>-2015.3864389999947</c:v>
                </c:pt>
                <c:pt idx="290">
                  <c:v>-2024.1599999999999</c:v>
                </c:pt>
                <c:pt idx="291">
                  <c:v>-2034.6599999999999</c:v>
                </c:pt>
                <c:pt idx="292">
                  <c:v>-2043.3553830000001</c:v>
                </c:pt>
                <c:pt idx="293">
                  <c:v>-2051.9521970000092</c:v>
                </c:pt>
                <c:pt idx="294">
                  <c:v>-2060.7662179999998</c:v>
                </c:pt>
                <c:pt idx="295">
                  <c:v>-2064.9299999999998</c:v>
                </c:pt>
                <c:pt idx="296">
                  <c:v>-2067.8361300000097</c:v>
                </c:pt>
                <c:pt idx="297">
                  <c:v>-2075.3700000000022</c:v>
                </c:pt>
                <c:pt idx="298">
                  <c:v>-2084.0560409999998</c:v>
                </c:pt>
                <c:pt idx="299">
                  <c:v>-2092.7959970000002</c:v>
                </c:pt>
                <c:pt idx="300">
                  <c:v>-2101.5100000000002</c:v>
                </c:pt>
                <c:pt idx="301">
                  <c:v>-2110.2059079999999</c:v>
                </c:pt>
                <c:pt idx="302">
                  <c:v>-2120.5148300000001</c:v>
                </c:pt>
                <c:pt idx="303">
                  <c:v>-2129.1797750000001</c:v>
                </c:pt>
                <c:pt idx="304">
                  <c:v>-2137.9173270000097</c:v>
                </c:pt>
                <c:pt idx="305">
                  <c:v>-2146.65</c:v>
                </c:pt>
                <c:pt idx="306">
                  <c:v>-2155.4435310000022</c:v>
                </c:pt>
                <c:pt idx="307">
                  <c:v>-2164.14</c:v>
                </c:pt>
                <c:pt idx="308">
                  <c:v>-2172.88</c:v>
                </c:pt>
                <c:pt idx="309">
                  <c:v>-2183.8594430000012</c:v>
                </c:pt>
                <c:pt idx="310">
                  <c:v>-2190.1799999999998</c:v>
                </c:pt>
                <c:pt idx="311">
                  <c:v>-2193.0693320000087</c:v>
                </c:pt>
                <c:pt idx="312">
                  <c:v>-2195.98</c:v>
                </c:pt>
                <c:pt idx="313">
                  <c:v>-2203.4876649999997</c:v>
                </c:pt>
                <c:pt idx="314">
                  <c:v>-2212.3371660000121</c:v>
                </c:pt>
                <c:pt idx="315">
                  <c:v>-2221.13</c:v>
                </c:pt>
                <c:pt idx="316">
                  <c:v>-2229.8852449999999</c:v>
                </c:pt>
                <c:pt idx="317">
                  <c:v>-2238.599001</c:v>
                </c:pt>
                <c:pt idx="318">
                  <c:v>-2247.2399999999998</c:v>
                </c:pt>
                <c:pt idx="319">
                  <c:v>-2255.88</c:v>
                </c:pt>
                <c:pt idx="320">
                  <c:v>-2268.2650679999997</c:v>
                </c:pt>
                <c:pt idx="321">
                  <c:v>-2276.9699999999998</c:v>
                </c:pt>
                <c:pt idx="322">
                  <c:v>-2285.7337240000002</c:v>
                </c:pt>
                <c:pt idx="323">
                  <c:v>-2294.464935</c:v>
                </c:pt>
                <c:pt idx="324">
                  <c:v>-2303.2048909999899</c:v>
                </c:pt>
                <c:pt idx="325">
                  <c:v>-2311.8748460000002</c:v>
                </c:pt>
                <c:pt idx="326">
                  <c:v>-2320.4948020000002</c:v>
                </c:pt>
                <c:pt idx="327">
                  <c:v>-2329.3100000000022</c:v>
                </c:pt>
                <c:pt idx="328">
                  <c:v>-2338.0607489999998</c:v>
                </c:pt>
                <c:pt idx="329">
                  <c:v>-2347.9946689999997</c:v>
                </c:pt>
                <c:pt idx="330">
                  <c:v>-2356.67</c:v>
                </c:pt>
                <c:pt idx="331">
                  <c:v>-2369.4918710000002</c:v>
                </c:pt>
                <c:pt idx="332">
                  <c:v>-2378.16</c:v>
                </c:pt>
                <c:pt idx="333">
                  <c:v>-2390.0081160000022</c:v>
                </c:pt>
                <c:pt idx="334">
                  <c:v>-2398.6758359999999</c:v>
                </c:pt>
                <c:pt idx="335">
                  <c:v>-2411.71</c:v>
                </c:pt>
                <c:pt idx="336">
                  <c:v>-2420.42436</c:v>
                </c:pt>
                <c:pt idx="337">
                  <c:v>-2423.3200000000002</c:v>
                </c:pt>
                <c:pt idx="338">
                  <c:v>-2426.2542709999998</c:v>
                </c:pt>
                <c:pt idx="339">
                  <c:v>-2429.14</c:v>
                </c:pt>
                <c:pt idx="340">
                  <c:v>-2438.02</c:v>
                </c:pt>
                <c:pt idx="341">
                  <c:v>-2446.681208</c:v>
                </c:pt>
                <c:pt idx="342">
                  <c:v>-2457.64</c:v>
                </c:pt>
                <c:pt idx="343">
                  <c:v>-2466.4240500000001</c:v>
                </c:pt>
                <c:pt idx="344">
                  <c:v>-2475.5755040000022</c:v>
                </c:pt>
                <c:pt idx="345">
                  <c:v>-2476.8500000000022</c:v>
                </c:pt>
                <c:pt idx="346">
                  <c:v>-2476.8500000000022</c:v>
                </c:pt>
                <c:pt idx="347">
                  <c:v>-2476.8500000000022</c:v>
                </c:pt>
                <c:pt idx="348">
                  <c:v>-2476.8200000000002</c:v>
                </c:pt>
                <c:pt idx="349">
                  <c:v>-2473.5765540000002</c:v>
                </c:pt>
                <c:pt idx="350">
                  <c:v>-2458.3781690000001</c:v>
                </c:pt>
                <c:pt idx="351">
                  <c:v>-2436.4020639999999</c:v>
                </c:pt>
                <c:pt idx="352">
                  <c:v>-2414.0006320000002</c:v>
                </c:pt>
                <c:pt idx="353">
                  <c:v>-2399.3900000000012</c:v>
                </c:pt>
                <c:pt idx="354">
                  <c:v>-2408.8300000000022</c:v>
                </c:pt>
                <c:pt idx="355">
                  <c:v>-2400.270278</c:v>
                </c:pt>
                <c:pt idx="356">
                  <c:v>-2400.94</c:v>
                </c:pt>
                <c:pt idx="357">
                  <c:v>-2404.17</c:v>
                </c:pt>
                <c:pt idx="358">
                  <c:v>-2388.643149</c:v>
                </c:pt>
                <c:pt idx="359">
                  <c:v>-2381.5500000000002</c:v>
                </c:pt>
                <c:pt idx="360">
                  <c:v>-2387.5700000000002</c:v>
                </c:pt>
                <c:pt idx="361">
                  <c:v>-2378.2199999999998</c:v>
                </c:pt>
                <c:pt idx="362">
                  <c:v>-2356.9871640000001</c:v>
                </c:pt>
                <c:pt idx="363">
                  <c:v>-2324.6373410000001</c:v>
                </c:pt>
                <c:pt idx="364">
                  <c:v>-2308.21</c:v>
                </c:pt>
                <c:pt idx="365">
                  <c:v>-2298.2842329999999</c:v>
                </c:pt>
                <c:pt idx="366">
                  <c:v>-2288.2199999999998</c:v>
                </c:pt>
                <c:pt idx="367">
                  <c:v>-2263.3748019999998</c:v>
                </c:pt>
                <c:pt idx="368">
                  <c:v>-2237.13</c:v>
                </c:pt>
                <c:pt idx="369">
                  <c:v>-2226.3200000000002</c:v>
                </c:pt>
                <c:pt idx="370">
                  <c:v>-2215.8200000000002</c:v>
                </c:pt>
                <c:pt idx="371">
                  <c:v>-2199.4087570000002</c:v>
                </c:pt>
                <c:pt idx="372">
                  <c:v>-2167.56</c:v>
                </c:pt>
                <c:pt idx="373">
                  <c:v>-2117.7632079999998</c:v>
                </c:pt>
                <c:pt idx="374">
                  <c:v>-2085.0100000000002</c:v>
                </c:pt>
                <c:pt idx="375">
                  <c:v>-2052.1699889999918</c:v>
                </c:pt>
                <c:pt idx="376">
                  <c:v>-2020.11</c:v>
                </c:pt>
                <c:pt idx="377">
                  <c:v>-1989</c:v>
                </c:pt>
                <c:pt idx="378">
                  <c:v>-1943.493745</c:v>
                </c:pt>
                <c:pt idx="379">
                  <c:v>-1913.3899999999999</c:v>
                </c:pt>
                <c:pt idx="380">
                  <c:v>-1874.82</c:v>
                </c:pt>
                <c:pt idx="381">
                  <c:v>-1845.8412499999952</c:v>
                </c:pt>
                <c:pt idx="382">
                  <c:v>-1808.9387850000044</c:v>
                </c:pt>
                <c:pt idx="383">
                  <c:v>-1779.59</c:v>
                </c:pt>
                <c:pt idx="384">
                  <c:v>-1735.111058</c:v>
                </c:pt>
                <c:pt idx="385">
                  <c:v>-1705.3799999999999</c:v>
                </c:pt>
                <c:pt idx="386">
                  <c:v>-1677.1294479999947</c:v>
                </c:pt>
                <c:pt idx="387">
                  <c:v>-1650.07</c:v>
                </c:pt>
                <c:pt idx="388">
                  <c:v>-1640.94</c:v>
                </c:pt>
                <c:pt idx="389">
                  <c:v>-1615.8359350000001</c:v>
                </c:pt>
                <c:pt idx="390">
                  <c:v>-1602.01</c:v>
                </c:pt>
                <c:pt idx="391">
                  <c:v>-1567.462297</c:v>
                </c:pt>
                <c:pt idx="392">
                  <c:v>-1539.6523259999944</c:v>
                </c:pt>
                <c:pt idx="393">
                  <c:v>-1511.8356100000001</c:v>
                </c:pt>
                <c:pt idx="394">
                  <c:v>-1480.7448790000001</c:v>
                </c:pt>
                <c:pt idx="395">
                  <c:v>-1457.0718159999999</c:v>
                </c:pt>
                <c:pt idx="396">
                  <c:v>-1433.3028119999999</c:v>
                </c:pt>
                <c:pt idx="397">
                  <c:v>-1410.520849</c:v>
                </c:pt>
                <c:pt idx="398">
                  <c:v>-1388.4851520000011</c:v>
                </c:pt>
                <c:pt idx="399">
                  <c:v>-1367.3897489999952</c:v>
                </c:pt>
                <c:pt idx="400">
                  <c:v>-1334.065417</c:v>
                </c:pt>
                <c:pt idx="401">
                  <c:v>-1312.142679</c:v>
                </c:pt>
                <c:pt idx="402">
                  <c:v>-1279.2156830000058</c:v>
                </c:pt>
                <c:pt idx="403">
                  <c:v>-1256.657269</c:v>
                </c:pt>
                <c:pt idx="404">
                  <c:v>-1227.27</c:v>
                </c:pt>
                <c:pt idx="405">
                  <c:v>-1204.9360810000046</c:v>
                </c:pt>
                <c:pt idx="406">
                  <c:v>-1183.0705829999999</c:v>
                </c:pt>
                <c:pt idx="407">
                  <c:v>-1161.1763469999939</c:v>
                </c:pt>
                <c:pt idx="408">
                  <c:v>-1139.2408929999999</c:v>
                </c:pt>
                <c:pt idx="409">
                  <c:v>-1117.751047</c:v>
                </c:pt>
                <c:pt idx="410">
                  <c:v>-1096.6699999999998</c:v>
                </c:pt>
                <c:pt idx="411">
                  <c:v>-1068.1896379999998</c:v>
                </c:pt>
                <c:pt idx="412">
                  <c:v>-1047.0692610000001</c:v>
                </c:pt>
                <c:pt idx="413">
                  <c:v>-1022.41</c:v>
                </c:pt>
                <c:pt idx="414">
                  <c:v>-1001.21</c:v>
                </c:pt>
                <c:pt idx="415">
                  <c:v>-979.74079099999994</c:v>
                </c:pt>
                <c:pt idx="416">
                  <c:v>-958.91316399999948</c:v>
                </c:pt>
                <c:pt idx="417">
                  <c:v>-938.59699999999998</c:v>
                </c:pt>
                <c:pt idx="418">
                  <c:v>-918.44017199999996</c:v>
                </c:pt>
                <c:pt idx="419">
                  <c:v>-898.76599999999996</c:v>
                </c:pt>
                <c:pt idx="420">
                  <c:v>-876.61090300000001</c:v>
                </c:pt>
                <c:pt idx="421">
                  <c:v>-857.594829</c:v>
                </c:pt>
                <c:pt idx="422">
                  <c:v>-838.46955899999796</c:v>
                </c:pt>
                <c:pt idx="423">
                  <c:v>-819.38319999999999</c:v>
                </c:pt>
                <c:pt idx="424">
                  <c:v>-800.16159799999946</c:v>
                </c:pt>
                <c:pt idx="425">
                  <c:v>-780.27034100000299</c:v>
                </c:pt>
                <c:pt idx="426">
                  <c:v>-776.26397100000054</c:v>
                </c:pt>
                <c:pt idx="427">
                  <c:v>-770.85825799999748</c:v>
                </c:pt>
                <c:pt idx="428">
                  <c:v>-773.3596949999976</c:v>
                </c:pt>
                <c:pt idx="429">
                  <c:v>-758.62836500000003</c:v>
                </c:pt>
                <c:pt idx="430">
                  <c:v>-739.29600000000005</c:v>
                </c:pt>
                <c:pt idx="431">
                  <c:v>-731.81197799999939</c:v>
                </c:pt>
                <c:pt idx="432">
                  <c:v>-724.63300000000004</c:v>
                </c:pt>
                <c:pt idx="433">
                  <c:v>-711.39300000000003</c:v>
                </c:pt>
                <c:pt idx="434">
                  <c:v>-688.71492899999998</c:v>
                </c:pt>
                <c:pt idx="435">
                  <c:v>-665.82707399999947</c:v>
                </c:pt>
                <c:pt idx="436">
                  <c:v>-642.94299999999748</c:v>
                </c:pt>
                <c:pt idx="437">
                  <c:v>-619.98500000000001</c:v>
                </c:pt>
                <c:pt idx="438">
                  <c:v>-597.25130100000001</c:v>
                </c:pt>
                <c:pt idx="439">
                  <c:v>-574.49102499999947</c:v>
                </c:pt>
                <c:pt idx="440">
                  <c:v>-552.48299999999949</c:v>
                </c:pt>
                <c:pt idx="441">
                  <c:v>-531.79619300000002</c:v>
                </c:pt>
                <c:pt idx="442">
                  <c:v>-518.62900000000002</c:v>
                </c:pt>
                <c:pt idx="443">
                  <c:v>-511.339</c:v>
                </c:pt>
                <c:pt idx="444">
                  <c:v>-504.49699999999825</c:v>
                </c:pt>
                <c:pt idx="445">
                  <c:v>-488.47857699999844</c:v>
                </c:pt>
                <c:pt idx="446">
                  <c:v>-466.37147299999964</c:v>
                </c:pt>
                <c:pt idx="447">
                  <c:v>-441.24800299999993</c:v>
                </c:pt>
                <c:pt idx="448">
                  <c:v>-419.28726</c:v>
                </c:pt>
                <c:pt idx="449">
                  <c:v>-397.36668800000001</c:v>
                </c:pt>
                <c:pt idx="450">
                  <c:v>-370.20212299999969</c:v>
                </c:pt>
                <c:pt idx="451">
                  <c:v>-348.29472399999969</c:v>
                </c:pt>
                <c:pt idx="452">
                  <c:v>-321.18655199999893</c:v>
                </c:pt>
                <c:pt idx="453">
                  <c:v>-299.21653499999837</c:v>
                </c:pt>
                <c:pt idx="454">
                  <c:v>-278.32359899999886</c:v>
                </c:pt>
                <c:pt idx="455">
                  <c:v>-257.93799999999868</c:v>
                </c:pt>
                <c:pt idx="456">
                  <c:v>-236.284616</c:v>
                </c:pt>
                <c:pt idx="457">
                  <c:v>-214.62498399999998</c:v>
                </c:pt>
                <c:pt idx="458">
                  <c:v>-193.4591170000005</c:v>
                </c:pt>
                <c:pt idx="459">
                  <c:v>-172.34281000000001</c:v>
                </c:pt>
                <c:pt idx="460">
                  <c:v>-151.27899999999997</c:v>
                </c:pt>
                <c:pt idx="461">
                  <c:v>-128.94451499999948</c:v>
                </c:pt>
                <c:pt idx="462">
                  <c:v>-107.94368500000026</c:v>
                </c:pt>
                <c:pt idx="463">
                  <c:v>-90.666230999999982</c:v>
                </c:pt>
                <c:pt idx="464">
                  <c:v>-86.461200000000346</c:v>
                </c:pt>
                <c:pt idx="465">
                  <c:v>-82.393012999999982</c:v>
                </c:pt>
                <c:pt idx="466">
                  <c:v>-78.187697999999983</c:v>
                </c:pt>
                <c:pt idx="467">
                  <c:v>-74.037099999999995</c:v>
                </c:pt>
                <c:pt idx="468">
                  <c:v>-68.582881999999714</c:v>
                </c:pt>
                <c:pt idx="469">
                  <c:v>-64.4474000000003</c:v>
                </c:pt>
                <c:pt idx="470">
                  <c:v>-60.088900000000002</c:v>
                </c:pt>
                <c:pt idx="471">
                  <c:v>-56.928000000000011</c:v>
                </c:pt>
                <c:pt idx="472">
                  <c:v>-56.929100000000012</c:v>
                </c:pt>
                <c:pt idx="473">
                  <c:v>-55.736400000000003</c:v>
                </c:pt>
                <c:pt idx="474">
                  <c:v>-50.624400000000001</c:v>
                </c:pt>
                <c:pt idx="475">
                  <c:v>-45.744900000000001</c:v>
                </c:pt>
                <c:pt idx="476">
                  <c:v>-40.995100000000129</c:v>
                </c:pt>
                <c:pt idx="477">
                  <c:v>-35.08</c:v>
                </c:pt>
                <c:pt idx="478">
                  <c:v>-30.984599999999894</c:v>
                </c:pt>
                <c:pt idx="479">
                  <c:v>-28.223800000000001</c:v>
                </c:pt>
                <c:pt idx="480">
                  <c:v>-28.2241</c:v>
                </c:pt>
                <c:pt idx="481">
                  <c:v>-28.225199999999909</c:v>
                </c:pt>
                <c:pt idx="482">
                  <c:v>-28.225499999999894</c:v>
                </c:pt>
                <c:pt idx="483">
                  <c:v>-28.225499999999894</c:v>
                </c:pt>
                <c:pt idx="484">
                  <c:v>-9.6521460000000268</c:v>
                </c:pt>
                <c:pt idx="485">
                  <c:v>-8.7568100000000015</c:v>
                </c:pt>
                <c:pt idx="486">
                  <c:v>-8.7620700000000014</c:v>
                </c:pt>
                <c:pt idx="487">
                  <c:v>-8.7729400000000002</c:v>
                </c:pt>
                <c:pt idx="488">
                  <c:v>-8.7378099999999996</c:v>
                </c:pt>
                <c:pt idx="489">
                  <c:v>-8.8761290000000006</c:v>
                </c:pt>
                <c:pt idx="490">
                  <c:v>-8.7080699999999993</c:v>
                </c:pt>
                <c:pt idx="491">
                  <c:v>-6.9435099999999998</c:v>
                </c:pt>
                <c:pt idx="492">
                  <c:v>-1.3464229999999999</c:v>
                </c:pt>
                <c:pt idx="493">
                  <c:v>-0.99770999999999999</c:v>
                </c:pt>
                <c:pt idx="494">
                  <c:v>-0.99770999999999999</c:v>
                </c:pt>
                <c:pt idx="495">
                  <c:v>-0.99770999999999999</c:v>
                </c:pt>
                <c:pt idx="496">
                  <c:v>-0.99770999999999999</c:v>
                </c:pt>
                <c:pt idx="497">
                  <c:v>-0.99770999999999999</c:v>
                </c:pt>
                <c:pt idx="498">
                  <c:v>-0.99770999999999999</c:v>
                </c:pt>
                <c:pt idx="499">
                  <c:v>-0.99770999999999999</c:v>
                </c:pt>
                <c:pt idx="500">
                  <c:v>-0.99770999999999999</c:v>
                </c:pt>
                <c:pt idx="501">
                  <c:v>-0.99770999999999999</c:v>
                </c:pt>
              </c:numCache>
            </c:numRef>
          </c:yVal>
        </c:ser>
        <c:ser>
          <c:idx val="3"/>
          <c:order val="3"/>
          <c:tx>
            <c:v>4-Hole28</c:v>
          </c:tx>
          <c:spPr>
            <a:ln w="28575">
              <a:noFill/>
            </a:ln>
          </c:spPr>
          <c:marker>
            <c:symbol val="circle"/>
            <c:size val="2"/>
            <c:spPr>
              <a:solidFill>
                <a:srgbClr val="008000"/>
              </a:solidFill>
              <a:ln>
                <a:solidFill>
                  <a:srgbClr val="008000"/>
                </a:solidFill>
                <a:prstDash val="solid"/>
              </a:ln>
            </c:spPr>
          </c:marker>
          <c:xVal>
            <c:numRef>
              <c:f>'4-Hole25'!$H$10:$H$508</c:f>
              <c:numCache>
                <c:formatCode>m/d/yy\ h:mm;@</c:formatCode>
                <c:ptCount val="499"/>
                <c:pt idx="0">
                  <c:v>40158.315173000003</c:v>
                </c:pt>
                <c:pt idx="1">
                  <c:v>40158.317801000012</c:v>
                </c:pt>
                <c:pt idx="2">
                  <c:v>40158.320425999998</c:v>
                </c:pt>
                <c:pt idx="3">
                  <c:v>40158.323054</c:v>
                </c:pt>
                <c:pt idx="4">
                  <c:v>40158.326575000043</c:v>
                </c:pt>
                <c:pt idx="5">
                  <c:v>40158.329196999999</c:v>
                </c:pt>
                <c:pt idx="6">
                  <c:v>40158.331822</c:v>
                </c:pt>
                <c:pt idx="7">
                  <c:v>40158.335203000002</c:v>
                </c:pt>
                <c:pt idx="8">
                  <c:v>40158.337828000003</c:v>
                </c:pt>
                <c:pt idx="9">
                  <c:v>40158.340457000013</c:v>
                </c:pt>
                <c:pt idx="10">
                  <c:v>40158.343079000013</c:v>
                </c:pt>
                <c:pt idx="11">
                  <c:v>40158.345703999999</c:v>
                </c:pt>
                <c:pt idx="12">
                  <c:v>40158.349643000001</c:v>
                </c:pt>
                <c:pt idx="13">
                  <c:v>40158.352270000185</c:v>
                </c:pt>
                <c:pt idx="14">
                  <c:v>40158.355939000146</c:v>
                </c:pt>
                <c:pt idx="15">
                  <c:v>40158.358566000185</c:v>
                </c:pt>
                <c:pt idx="16">
                  <c:v>40158.361193999997</c:v>
                </c:pt>
                <c:pt idx="17">
                  <c:v>40158.363815000012</c:v>
                </c:pt>
                <c:pt idx="18">
                  <c:v>40158.366442999999</c:v>
                </c:pt>
                <c:pt idx="19">
                  <c:v>40158.369067</c:v>
                </c:pt>
                <c:pt idx="20">
                  <c:v>40158.371695000002</c:v>
                </c:pt>
                <c:pt idx="21">
                  <c:v>40158.374317000147</c:v>
                </c:pt>
                <c:pt idx="22">
                  <c:v>40158.376945000011</c:v>
                </c:pt>
                <c:pt idx="23">
                  <c:v>40158.379571000012</c:v>
                </c:pt>
                <c:pt idx="24">
                  <c:v>40158.383242000011</c:v>
                </c:pt>
                <c:pt idx="25">
                  <c:v>40158.385869000012</c:v>
                </c:pt>
                <c:pt idx="26">
                  <c:v>40158.388491000012</c:v>
                </c:pt>
                <c:pt idx="27">
                  <c:v>40158.391346999997</c:v>
                </c:pt>
                <c:pt idx="28">
                  <c:v>40158.393974999999</c:v>
                </c:pt>
                <c:pt idx="29">
                  <c:v>40158.396881000001</c:v>
                </c:pt>
                <c:pt idx="30">
                  <c:v>40158.399508000002</c:v>
                </c:pt>
                <c:pt idx="31">
                  <c:v>40158.402130000002</c:v>
                </c:pt>
                <c:pt idx="32">
                  <c:v>40158.404755000003</c:v>
                </c:pt>
                <c:pt idx="33">
                  <c:v>40158.407381999998</c:v>
                </c:pt>
                <c:pt idx="34">
                  <c:v>40158.410160000007</c:v>
                </c:pt>
                <c:pt idx="35">
                  <c:v>40158.412781999999</c:v>
                </c:pt>
                <c:pt idx="36">
                  <c:v>40158.415410000001</c:v>
                </c:pt>
                <c:pt idx="37">
                  <c:v>40158.418034000169</c:v>
                </c:pt>
                <c:pt idx="38">
                  <c:v>40158.420661999997</c:v>
                </c:pt>
                <c:pt idx="39">
                  <c:v>40158.423283999997</c:v>
                </c:pt>
                <c:pt idx="40">
                  <c:v>40158.425910999998</c:v>
                </c:pt>
                <c:pt idx="41">
                  <c:v>40158.428539000139</c:v>
                </c:pt>
                <c:pt idx="42">
                  <c:v>40158.431978000001</c:v>
                </c:pt>
                <c:pt idx="43">
                  <c:v>40158.434602000001</c:v>
                </c:pt>
                <c:pt idx="44">
                  <c:v>40158.438529000043</c:v>
                </c:pt>
                <c:pt idx="45">
                  <c:v>40158.441156000001</c:v>
                </c:pt>
                <c:pt idx="46">
                  <c:v>40158.443778000001</c:v>
                </c:pt>
                <c:pt idx="47">
                  <c:v>40158.446498000012</c:v>
                </c:pt>
                <c:pt idx="48">
                  <c:v>40158.449122999999</c:v>
                </c:pt>
                <c:pt idx="49">
                  <c:v>40158.452423000002</c:v>
                </c:pt>
                <c:pt idx="50">
                  <c:v>40158.455050000011</c:v>
                </c:pt>
                <c:pt idx="51">
                  <c:v>40158.459069000011</c:v>
                </c:pt>
                <c:pt idx="52">
                  <c:v>40158.461690999997</c:v>
                </c:pt>
                <c:pt idx="53">
                  <c:v>40158.465364999996</c:v>
                </c:pt>
                <c:pt idx="54">
                  <c:v>40158.467986999996</c:v>
                </c:pt>
                <c:pt idx="55">
                  <c:v>40158.470614000013</c:v>
                </c:pt>
                <c:pt idx="56">
                  <c:v>40158.473242</c:v>
                </c:pt>
                <c:pt idx="57">
                  <c:v>40158.475867000001</c:v>
                </c:pt>
                <c:pt idx="58">
                  <c:v>40158.478488000001</c:v>
                </c:pt>
                <c:pt idx="59">
                  <c:v>40158.481116000003</c:v>
                </c:pt>
                <c:pt idx="60">
                  <c:v>40158.483743999997</c:v>
                </c:pt>
                <c:pt idx="61">
                  <c:v>40158.487033000012</c:v>
                </c:pt>
                <c:pt idx="62">
                  <c:v>40158.489657000013</c:v>
                </c:pt>
                <c:pt idx="63">
                  <c:v>40158.492279000013</c:v>
                </c:pt>
                <c:pt idx="64">
                  <c:v>40158.494907</c:v>
                </c:pt>
                <c:pt idx="65">
                  <c:v>40158.497534000002</c:v>
                </c:pt>
                <c:pt idx="66">
                  <c:v>40158.501842999998</c:v>
                </c:pt>
                <c:pt idx="67">
                  <c:v>40158.504467999999</c:v>
                </c:pt>
                <c:pt idx="68">
                  <c:v>40158.507790999996</c:v>
                </c:pt>
                <c:pt idx="69">
                  <c:v>40158.510415000012</c:v>
                </c:pt>
                <c:pt idx="70">
                  <c:v>40158.513040000005</c:v>
                </c:pt>
                <c:pt idx="71">
                  <c:v>40158.515668</c:v>
                </c:pt>
                <c:pt idx="72">
                  <c:v>40158.518292000139</c:v>
                </c:pt>
                <c:pt idx="73">
                  <c:v>40158.520920000003</c:v>
                </c:pt>
                <c:pt idx="74">
                  <c:v>40158.523542999996</c:v>
                </c:pt>
                <c:pt idx="75">
                  <c:v>40158.526169999997</c:v>
                </c:pt>
                <c:pt idx="76">
                  <c:v>40158.528794999998</c:v>
                </c:pt>
                <c:pt idx="77">
                  <c:v>40158.531421999985</c:v>
                </c:pt>
                <c:pt idx="78">
                  <c:v>40158.534044</c:v>
                </c:pt>
                <c:pt idx="79">
                  <c:v>40158.536672000002</c:v>
                </c:pt>
                <c:pt idx="80">
                  <c:v>40158.539299000011</c:v>
                </c:pt>
                <c:pt idx="81">
                  <c:v>40158.542550000013</c:v>
                </c:pt>
                <c:pt idx="82">
                  <c:v>40158.545177</c:v>
                </c:pt>
                <c:pt idx="83">
                  <c:v>40158.547799</c:v>
                </c:pt>
                <c:pt idx="84">
                  <c:v>40158.550705000001</c:v>
                </c:pt>
                <c:pt idx="85">
                  <c:v>40158.553332000003</c:v>
                </c:pt>
                <c:pt idx="86">
                  <c:v>40158.556502000043</c:v>
                </c:pt>
                <c:pt idx="87">
                  <c:v>40158.559129000001</c:v>
                </c:pt>
                <c:pt idx="88">
                  <c:v>40158.561750999994</c:v>
                </c:pt>
                <c:pt idx="89">
                  <c:v>40158.564912000002</c:v>
                </c:pt>
                <c:pt idx="90">
                  <c:v>40158.567540000004</c:v>
                </c:pt>
                <c:pt idx="91">
                  <c:v>40158.570166999998</c:v>
                </c:pt>
                <c:pt idx="92">
                  <c:v>40158.572789999998</c:v>
                </c:pt>
                <c:pt idx="93">
                  <c:v>40158.575413999999</c:v>
                </c:pt>
                <c:pt idx="94">
                  <c:v>40158.578320000001</c:v>
                </c:pt>
                <c:pt idx="95">
                  <c:v>40158.580947000002</c:v>
                </c:pt>
                <c:pt idx="96">
                  <c:v>40158.584256000169</c:v>
                </c:pt>
                <c:pt idx="97">
                  <c:v>40158.586884000011</c:v>
                </c:pt>
                <c:pt idx="98">
                  <c:v>40158.589506000011</c:v>
                </c:pt>
                <c:pt idx="99">
                  <c:v>40158.592132999998</c:v>
                </c:pt>
                <c:pt idx="100">
                  <c:v>40158.594759</c:v>
                </c:pt>
                <c:pt idx="101">
                  <c:v>40158.598174999999</c:v>
                </c:pt>
                <c:pt idx="102">
                  <c:v>40158.600802000001</c:v>
                </c:pt>
                <c:pt idx="103">
                  <c:v>40158.604334000003</c:v>
                </c:pt>
                <c:pt idx="104">
                  <c:v>40158.606956000003</c:v>
                </c:pt>
                <c:pt idx="105">
                  <c:v>40158.609580999997</c:v>
                </c:pt>
                <c:pt idx="106">
                  <c:v>40158.612208000013</c:v>
                </c:pt>
                <c:pt idx="107">
                  <c:v>40158.614836000139</c:v>
                </c:pt>
                <c:pt idx="108">
                  <c:v>40158.617458000001</c:v>
                </c:pt>
                <c:pt idx="109">
                  <c:v>40158.620082999994</c:v>
                </c:pt>
                <c:pt idx="110">
                  <c:v>40158.622709999996</c:v>
                </c:pt>
                <c:pt idx="111">
                  <c:v>40158.625337999998</c:v>
                </c:pt>
                <c:pt idx="112">
                  <c:v>40158.627959999998</c:v>
                </c:pt>
                <c:pt idx="113">
                  <c:v>40158.630587</c:v>
                </c:pt>
                <c:pt idx="114">
                  <c:v>40158.633212000001</c:v>
                </c:pt>
                <c:pt idx="115">
                  <c:v>40158.635840000003</c:v>
                </c:pt>
                <c:pt idx="116">
                  <c:v>40158.638461999995</c:v>
                </c:pt>
                <c:pt idx="117">
                  <c:v>40158.641089999997</c:v>
                </c:pt>
                <c:pt idx="118">
                  <c:v>40158.643713999998</c:v>
                </c:pt>
                <c:pt idx="119">
                  <c:v>40158.646342</c:v>
                </c:pt>
                <c:pt idx="120">
                  <c:v>40158.648964</c:v>
                </c:pt>
                <c:pt idx="121">
                  <c:v>40158.651591000002</c:v>
                </c:pt>
                <c:pt idx="122">
                  <c:v>40158.654219000207</c:v>
                </c:pt>
                <c:pt idx="123">
                  <c:v>40158.656844000012</c:v>
                </c:pt>
                <c:pt idx="124">
                  <c:v>40158.659464999997</c:v>
                </c:pt>
                <c:pt idx="125">
                  <c:v>40158.662092999999</c:v>
                </c:pt>
                <c:pt idx="126">
                  <c:v>40158.664719999993</c:v>
                </c:pt>
                <c:pt idx="127">
                  <c:v>40158.667344999994</c:v>
                </c:pt>
                <c:pt idx="128">
                  <c:v>40158.669966999994</c:v>
                </c:pt>
                <c:pt idx="129">
                  <c:v>40158.672595000011</c:v>
                </c:pt>
                <c:pt idx="130">
                  <c:v>40158.675442999986</c:v>
                </c:pt>
                <c:pt idx="131">
                  <c:v>40158.678068000001</c:v>
                </c:pt>
                <c:pt idx="132">
                  <c:v>40158.680719000011</c:v>
                </c:pt>
                <c:pt idx="133">
                  <c:v>40158.683340000003</c:v>
                </c:pt>
                <c:pt idx="134">
                  <c:v>40158.685967999998</c:v>
                </c:pt>
                <c:pt idx="135">
                  <c:v>40158.689904999999</c:v>
                </c:pt>
                <c:pt idx="136">
                  <c:v>40158.69253</c:v>
                </c:pt>
                <c:pt idx="137">
                  <c:v>40158.696328999999</c:v>
                </c:pt>
                <c:pt idx="138">
                  <c:v>40158.698957000001</c:v>
                </c:pt>
                <c:pt idx="139">
                  <c:v>40158.703219000003</c:v>
                </c:pt>
                <c:pt idx="140">
                  <c:v>40158.705843999996</c:v>
                </c:pt>
                <c:pt idx="141">
                  <c:v>40158.708470999998</c:v>
                </c:pt>
                <c:pt idx="142">
                  <c:v>40158.711093999998</c:v>
                </c:pt>
                <c:pt idx="143">
                  <c:v>40158.713718999999</c:v>
                </c:pt>
                <c:pt idx="144">
                  <c:v>40158.716717000003</c:v>
                </c:pt>
                <c:pt idx="145">
                  <c:v>40158.719344999998</c:v>
                </c:pt>
                <c:pt idx="146">
                  <c:v>40158.721966999976</c:v>
                </c:pt>
                <c:pt idx="147">
                  <c:v>40158.724593999999</c:v>
                </c:pt>
                <c:pt idx="148">
                  <c:v>40158.727220999994</c:v>
                </c:pt>
                <c:pt idx="149">
                  <c:v>40158.729845999995</c:v>
                </c:pt>
                <c:pt idx="150">
                  <c:v>40158.732467999995</c:v>
                </c:pt>
                <c:pt idx="151">
                  <c:v>40158.735095999997</c:v>
                </c:pt>
                <c:pt idx="152">
                  <c:v>40158.738314000002</c:v>
                </c:pt>
                <c:pt idx="153">
                  <c:v>40158.740941999997</c:v>
                </c:pt>
                <c:pt idx="154">
                  <c:v>40158.744111</c:v>
                </c:pt>
                <c:pt idx="155">
                  <c:v>40158.746739000002</c:v>
                </c:pt>
                <c:pt idx="156">
                  <c:v>40158.749360999995</c:v>
                </c:pt>
                <c:pt idx="157">
                  <c:v>40158.752348000002</c:v>
                </c:pt>
                <c:pt idx="158">
                  <c:v>40158.754975000003</c:v>
                </c:pt>
                <c:pt idx="159">
                  <c:v>40158.758772000001</c:v>
                </c:pt>
                <c:pt idx="160">
                  <c:v>40158.761398999995</c:v>
                </c:pt>
                <c:pt idx="161">
                  <c:v>40158.764038000001</c:v>
                </c:pt>
                <c:pt idx="162">
                  <c:v>40158.766660000001</c:v>
                </c:pt>
                <c:pt idx="163">
                  <c:v>40158.769286999996</c:v>
                </c:pt>
                <c:pt idx="164">
                  <c:v>40158.772202</c:v>
                </c:pt>
                <c:pt idx="165">
                  <c:v>40158.774830000002</c:v>
                </c:pt>
                <c:pt idx="166">
                  <c:v>40158.777450999994</c:v>
                </c:pt>
                <c:pt idx="167">
                  <c:v>40158.780079000011</c:v>
                </c:pt>
                <c:pt idx="168">
                  <c:v>40158.782705999998</c:v>
                </c:pt>
                <c:pt idx="169">
                  <c:v>40158.785330999999</c:v>
                </c:pt>
                <c:pt idx="170">
                  <c:v>40158.787952999999</c:v>
                </c:pt>
                <c:pt idx="171">
                  <c:v>40158.790579999993</c:v>
                </c:pt>
                <c:pt idx="172">
                  <c:v>40158.793300999976</c:v>
                </c:pt>
                <c:pt idx="173">
                  <c:v>40158.795927999985</c:v>
                </c:pt>
                <c:pt idx="174">
                  <c:v>40158.799051999995</c:v>
                </c:pt>
                <c:pt idx="175">
                  <c:v>40158.801673000002</c:v>
                </c:pt>
                <c:pt idx="176">
                  <c:v>40158.804301000011</c:v>
                </c:pt>
                <c:pt idx="177">
                  <c:v>40158.806929000013</c:v>
                </c:pt>
                <c:pt idx="178">
                  <c:v>40158.809556000138</c:v>
                </c:pt>
                <c:pt idx="179">
                  <c:v>40158.812178000138</c:v>
                </c:pt>
                <c:pt idx="180">
                  <c:v>40158.814803000147</c:v>
                </c:pt>
                <c:pt idx="181">
                  <c:v>40158.817430000003</c:v>
                </c:pt>
                <c:pt idx="182">
                  <c:v>40158.821135999999</c:v>
                </c:pt>
                <c:pt idx="183">
                  <c:v>40158.823763999986</c:v>
                </c:pt>
                <c:pt idx="184">
                  <c:v>40158.826387000001</c:v>
                </c:pt>
                <c:pt idx="185">
                  <c:v>40158.829011000002</c:v>
                </c:pt>
                <c:pt idx="186">
                  <c:v>40158.831638000003</c:v>
                </c:pt>
                <c:pt idx="187">
                  <c:v>40158.834416000012</c:v>
                </c:pt>
                <c:pt idx="188">
                  <c:v>40158.837040999999</c:v>
                </c:pt>
                <c:pt idx="189">
                  <c:v>40158.839662999999</c:v>
                </c:pt>
                <c:pt idx="190">
                  <c:v>40158.842290000139</c:v>
                </c:pt>
                <c:pt idx="191">
                  <c:v>40158.84491800017</c:v>
                </c:pt>
                <c:pt idx="192">
                  <c:v>40158.848577000208</c:v>
                </c:pt>
                <c:pt idx="193">
                  <c:v>40158.851202000013</c:v>
                </c:pt>
                <c:pt idx="194">
                  <c:v>40158.854560000043</c:v>
                </c:pt>
                <c:pt idx="195">
                  <c:v>40158.857182</c:v>
                </c:pt>
                <c:pt idx="196">
                  <c:v>40158.859809000147</c:v>
                </c:pt>
                <c:pt idx="197">
                  <c:v>40158.862437000003</c:v>
                </c:pt>
                <c:pt idx="198">
                  <c:v>40158.865061999997</c:v>
                </c:pt>
                <c:pt idx="199">
                  <c:v>40158.868374000012</c:v>
                </c:pt>
                <c:pt idx="200">
                  <c:v>40158.870995000012</c:v>
                </c:pt>
                <c:pt idx="201">
                  <c:v>40158.873622999999</c:v>
                </c:pt>
                <c:pt idx="202">
                  <c:v>40158.876820000012</c:v>
                </c:pt>
                <c:pt idx="203">
                  <c:v>40158.879444999999</c:v>
                </c:pt>
                <c:pt idx="204">
                  <c:v>40158.882928000043</c:v>
                </c:pt>
                <c:pt idx="205">
                  <c:v>40158.885556000147</c:v>
                </c:pt>
                <c:pt idx="206">
                  <c:v>40158.889135000012</c:v>
                </c:pt>
                <c:pt idx="207">
                  <c:v>40158.891755999997</c:v>
                </c:pt>
                <c:pt idx="208">
                  <c:v>40158.894383999999</c:v>
                </c:pt>
                <c:pt idx="209">
                  <c:v>40158.898226000012</c:v>
                </c:pt>
                <c:pt idx="210">
                  <c:v>40158.900854000043</c:v>
                </c:pt>
                <c:pt idx="211">
                  <c:v>40158.903480999994</c:v>
                </c:pt>
                <c:pt idx="212">
                  <c:v>40158.906103000001</c:v>
                </c:pt>
                <c:pt idx="213">
                  <c:v>40158.908730000003</c:v>
                </c:pt>
                <c:pt idx="214">
                  <c:v>40158.911355000011</c:v>
                </c:pt>
                <c:pt idx="215">
                  <c:v>40158.913982999999</c:v>
                </c:pt>
                <c:pt idx="216">
                  <c:v>40158.917839000147</c:v>
                </c:pt>
                <c:pt idx="217">
                  <c:v>40158.920467000004</c:v>
                </c:pt>
                <c:pt idx="218">
                  <c:v>40158.923089000004</c:v>
                </c:pt>
                <c:pt idx="219">
                  <c:v>40158.925712999997</c:v>
                </c:pt>
                <c:pt idx="220">
                  <c:v>40158.928340999999</c:v>
                </c:pt>
                <c:pt idx="221">
                  <c:v>40158.930969000001</c:v>
                </c:pt>
                <c:pt idx="222">
                  <c:v>40158.933591000001</c:v>
                </c:pt>
                <c:pt idx="223">
                  <c:v>40158.936215000147</c:v>
                </c:pt>
                <c:pt idx="224">
                  <c:v>40158.938843000011</c:v>
                </c:pt>
                <c:pt idx="225">
                  <c:v>40158.941469999998</c:v>
                </c:pt>
                <c:pt idx="226">
                  <c:v>40158.945685999999</c:v>
                </c:pt>
                <c:pt idx="227">
                  <c:v>40158.948311000138</c:v>
                </c:pt>
                <c:pt idx="228">
                  <c:v>40158.950933000138</c:v>
                </c:pt>
                <c:pt idx="229">
                  <c:v>40158.953700000005</c:v>
                </c:pt>
                <c:pt idx="230">
                  <c:v>40158.956327000138</c:v>
                </c:pt>
                <c:pt idx="231">
                  <c:v>40158.959486</c:v>
                </c:pt>
                <c:pt idx="232">
                  <c:v>40158.962114000002</c:v>
                </c:pt>
                <c:pt idx="233">
                  <c:v>40158.964736000002</c:v>
                </c:pt>
                <c:pt idx="234">
                  <c:v>40158.967537000011</c:v>
                </c:pt>
                <c:pt idx="235">
                  <c:v>40158.970161999998</c:v>
                </c:pt>
                <c:pt idx="236">
                  <c:v>40158.972791</c:v>
                </c:pt>
                <c:pt idx="237">
                  <c:v>40158.975413</c:v>
                </c:pt>
                <c:pt idx="238">
                  <c:v>40158.978038000147</c:v>
                </c:pt>
                <c:pt idx="239">
                  <c:v>40158.980666000003</c:v>
                </c:pt>
                <c:pt idx="240">
                  <c:v>40158.983292000012</c:v>
                </c:pt>
                <c:pt idx="241">
                  <c:v>40158.985914000012</c:v>
                </c:pt>
                <c:pt idx="242">
                  <c:v>40158.988542000043</c:v>
                </c:pt>
                <c:pt idx="243">
                  <c:v>40158.991168999994</c:v>
                </c:pt>
                <c:pt idx="244">
                  <c:v>40158.994328000001</c:v>
                </c:pt>
                <c:pt idx="245">
                  <c:v>40158.996955000002</c:v>
                </c:pt>
                <c:pt idx="246">
                  <c:v>40159.001066999997</c:v>
                </c:pt>
                <c:pt idx="247">
                  <c:v>40159.003691999998</c:v>
                </c:pt>
                <c:pt idx="248">
                  <c:v>40159.006314000013</c:v>
                </c:pt>
                <c:pt idx="249">
                  <c:v>40159.009346999999</c:v>
                </c:pt>
                <c:pt idx="250">
                  <c:v>40159.011975000001</c:v>
                </c:pt>
                <c:pt idx="251">
                  <c:v>40159.015820000001</c:v>
                </c:pt>
                <c:pt idx="252">
                  <c:v>40159.018445000002</c:v>
                </c:pt>
                <c:pt idx="253">
                  <c:v>40159.021071999996</c:v>
                </c:pt>
                <c:pt idx="254">
                  <c:v>40159.023693999996</c:v>
                </c:pt>
                <c:pt idx="255">
                  <c:v>40159.026320999998</c:v>
                </c:pt>
                <c:pt idx="256">
                  <c:v>40159.030213000013</c:v>
                </c:pt>
                <c:pt idx="257">
                  <c:v>40159.032837000013</c:v>
                </c:pt>
                <c:pt idx="258">
                  <c:v>40159.035464999994</c:v>
                </c:pt>
                <c:pt idx="259">
                  <c:v>40159.038087000001</c:v>
                </c:pt>
                <c:pt idx="260">
                  <c:v>40159.040714000002</c:v>
                </c:pt>
                <c:pt idx="261">
                  <c:v>40159.043748999997</c:v>
                </c:pt>
                <c:pt idx="262">
                  <c:v>40159.046374000012</c:v>
                </c:pt>
                <c:pt idx="263">
                  <c:v>40159.048999000013</c:v>
                </c:pt>
                <c:pt idx="264">
                  <c:v>40159.051620999999</c:v>
                </c:pt>
                <c:pt idx="265">
                  <c:v>40159.054248000139</c:v>
                </c:pt>
                <c:pt idx="266">
                  <c:v>40159.057108000001</c:v>
                </c:pt>
                <c:pt idx="267">
                  <c:v>40159.059735000003</c:v>
                </c:pt>
                <c:pt idx="268">
                  <c:v>40159.063542000004</c:v>
                </c:pt>
                <c:pt idx="269">
                  <c:v>40159.066169999998</c:v>
                </c:pt>
                <c:pt idx="270">
                  <c:v>40159.069457999998</c:v>
                </c:pt>
                <c:pt idx="271">
                  <c:v>40159.072095000003</c:v>
                </c:pt>
                <c:pt idx="272">
                  <c:v>40159.074741999997</c:v>
                </c:pt>
                <c:pt idx="273">
                  <c:v>40159.077960999995</c:v>
                </c:pt>
                <c:pt idx="274">
                  <c:v>40159.080586000011</c:v>
                </c:pt>
                <c:pt idx="275">
                  <c:v>40159.083208000011</c:v>
                </c:pt>
                <c:pt idx="276">
                  <c:v>40159.085881999999</c:v>
                </c:pt>
                <c:pt idx="277">
                  <c:v>40159.088510000147</c:v>
                </c:pt>
                <c:pt idx="278">
                  <c:v>40159.091133999995</c:v>
                </c:pt>
                <c:pt idx="279">
                  <c:v>40159.093761999975</c:v>
                </c:pt>
                <c:pt idx="280">
                  <c:v>40159.096383999997</c:v>
                </c:pt>
                <c:pt idx="281">
                  <c:v>40159.099011999999</c:v>
                </c:pt>
                <c:pt idx="282">
                  <c:v>40159.101637</c:v>
                </c:pt>
                <c:pt idx="283">
                  <c:v>40159.104264000001</c:v>
                </c:pt>
                <c:pt idx="284">
                  <c:v>40159.106889000002</c:v>
                </c:pt>
                <c:pt idx="285">
                  <c:v>40159.109514000003</c:v>
                </c:pt>
                <c:pt idx="286">
                  <c:v>40159.113042999998</c:v>
                </c:pt>
                <c:pt idx="287">
                  <c:v>40159.115671</c:v>
                </c:pt>
                <c:pt idx="288">
                  <c:v>40159.118298000147</c:v>
                </c:pt>
                <c:pt idx="289">
                  <c:v>40159.120920000001</c:v>
                </c:pt>
                <c:pt idx="290">
                  <c:v>40159.123547999996</c:v>
                </c:pt>
                <c:pt idx="291">
                  <c:v>40159.126171999997</c:v>
                </c:pt>
                <c:pt idx="292">
                  <c:v>40159.128799999999</c:v>
                </c:pt>
                <c:pt idx="293">
                  <c:v>40159.131420999984</c:v>
                </c:pt>
                <c:pt idx="294">
                  <c:v>40159.134049</c:v>
                </c:pt>
                <c:pt idx="295">
                  <c:v>40159.136676000002</c:v>
                </c:pt>
                <c:pt idx="296">
                  <c:v>40159.139536000002</c:v>
                </c:pt>
                <c:pt idx="297">
                  <c:v>40159.142157000002</c:v>
                </c:pt>
                <c:pt idx="298">
                  <c:v>40159.144781999996</c:v>
                </c:pt>
                <c:pt idx="299">
                  <c:v>40159.147409999998</c:v>
                </c:pt>
                <c:pt idx="300">
                  <c:v>40159.150038000043</c:v>
                </c:pt>
                <c:pt idx="301">
                  <c:v>40159.152661</c:v>
                </c:pt>
                <c:pt idx="302">
                  <c:v>40159.155391</c:v>
                </c:pt>
                <c:pt idx="303">
                  <c:v>40159.158016000147</c:v>
                </c:pt>
                <c:pt idx="304">
                  <c:v>40159.161687999986</c:v>
                </c:pt>
                <c:pt idx="305">
                  <c:v>40159.164313000001</c:v>
                </c:pt>
                <c:pt idx="306">
                  <c:v>40159.167659999999</c:v>
                </c:pt>
                <c:pt idx="307">
                  <c:v>40159.170298000012</c:v>
                </c:pt>
                <c:pt idx="308">
                  <c:v>40159.172920999998</c:v>
                </c:pt>
                <c:pt idx="309">
                  <c:v>40159.176173</c:v>
                </c:pt>
                <c:pt idx="310">
                  <c:v>40159.178802000002</c:v>
                </c:pt>
                <c:pt idx="311">
                  <c:v>40159.186494000001</c:v>
                </c:pt>
                <c:pt idx="312">
                  <c:v>40159.187821</c:v>
                </c:pt>
                <c:pt idx="313">
                  <c:v>40159.189132</c:v>
                </c:pt>
                <c:pt idx="314">
                  <c:v>40159.190442999985</c:v>
                </c:pt>
                <c:pt idx="315">
                  <c:v>40159.192545999998</c:v>
                </c:pt>
                <c:pt idx="316">
                  <c:v>40159.195566999995</c:v>
                </c:pt>
                <c:pt idx="317">
                  <c:v>40159.198193999997</c:v>
                </c:pt>
                <c:pt idx="318">
                  <c:v>40159.202119000001</c:v>
                </c:pt>
                <c:pt idx="319">
                  <c:v>40159.204740999994</c:v>
                </c:pt>
                <c:pt idx="320">
                  <c:v>40159.207367999996</c:v>
                </c:pt>
                <c:pt idx="321">
                  <c:v>40159.210922999999</c:v>
                </c:pt>
                <c:pt idx="322">
                  <c:v>40159.21355</c:v>
                </c:pt>
                <c:pt idx="323">
                  <c:v>40159.216178000002</c:v>
                </c:pt>
                <c:pt idx="324">
                  <c:v>40159.218805000011</c:v>
                </c:pt>
                <c:pt idx="325">
                  <c:v>40159.221425999975</c:v>
                </c:pt>
                <c:pt idx="326">
                  <c:v>40159.224050999997</c:v>
                </c:pt>
                <c:pt idx="327">
                  <c:v>40159.226677999999</c:v>
                </c:pt>
                <c:pt idx="328">
                  <c:v>40159.230001000004</c:v>
                </c:pt>
                <c:pt idx="329">
                  <c:v>40159.232623000004</c:v>
                </c:pt>
                <c:pt idx="330">
                  <c:v>40159.235249999998</c:v>
                </c:pt>
                <c:pt idx="331">
                  <c:v>40159.238353000001</c:v>
                </c:pt>
                <c:pt idx="332">
                  <c:v>40159.240980999995</c:v>
                </c:pt>
                <c:pt idx="333">
                  <c:v>40159.243607999997</c:v>
                </c:pt>
                <c:pt idx="334">
                  <c:v>40159.246229000011</c:v>
                </c:pt>
                <c:pt idx="335">
                  <c:v>40159.248854000012</c:v>
                </c:pt>
                <c:pt idx="336">
                  <c:v>40159.251480999985</c:v>
                </c:pt>
                <c:pt idx="337">
                  <c:v>40159.254108000001</c:v>
                </c:pt>
                <c:pt idx="338">
                  <c:v>40159.256730000001</c:v>
                </c:pt>
                <c:pt idx="339">
                  <c:v>40159.259357000003</c:v>
                </c:pt>
                <c:pt idx="340">
                  <c:v>40159.261983999975</c:v>
                </c:pt>
                <c:pt idx="341">
                  <c:v>40159.265098999997</c:v>
                </c:pt>
                <c:pt idx="342">
                  <c:v>40159.267725999984</c:v>
                </c:pt>
                <c:pt idx="343">
                  <c:v>40159.270347999998</c:v>
                </c:pt>
                <c:pt idx="344">
                  <c:v>40159.273122999984</c:v>
                </c:pt>
                <c:pt idx="345">
                  <c:v>40159.275750999994</c:v>
                </c:pt>
                <c:pt idx="346">
                  <c:v>40159.278783999995</c:v>
                </c:pt>
                <c:pt idx="347">
                  <c:v>40159.281411000004</c:v>
                </c:pt>
                <c:pt idx="348">
                  <c:v>40159.285335</c:v>
                </c:pt>
                <c:pt idx="349">
                  <c:v>40159.287956</c:v>
                </c:pt>
                <c:pt idx="350">
                  <c:v>40159.290582999995</c:v>
                </c:pt>
                <c:pt idx="351">
                  <c:v>40159.293210999997</c:v>
                </c:pt>
                <c:pt idx="352">
                  <c:v>40159.295837999998</c:v>
                </c:pt>
                <c:pt idx="353">
                  <c:v>40159.299102999976</c:v>
                </c:pt>
                <c:pt idx="354">
                  <c:v>40159.301724999998</c:v>
                </c:pt>
                <c:pt idx="355">
                  <c:v>40159.304352000043</c:v>
                </c:pt>
                <c:pt idx="356">
                  <c:v>40159.307663</c:v>
                </c:pt>
                <c:pt idx="357">
                  <c:v>40159.310288000139</c:v>
                </c:pt>
                <c:pt idx="358">
                  <c:v>40159.313181999998</c:v>
                </c:pt>
                <c:pt idx="359">
                  <c:v>40159.315804000013</c:v>
                </c:pt>
                <c:pt idx="360">
                  <c:v>40159.318431000043</c:v>
                </c:pt>
                <c:pt idx="361">
                  <c:v>40159.320252000012</c:v>
                </c:pt>
                <c:pt idx="362">
                  <c:v>40159.321561999997</c:v>
                </c:pt>
                <c:pt idx="363">
                  <c:v>40159.322872000012</c:v>
                </c:pt>
                <c:pt idx="364">
                  <c:v>40159.324187999999</c:v>
                </c:pt>
                <c:pt idx="365">
                  <c:v>40159.326780000003</c:v>
                </c:pt>
                <c:pt idx="366">
                  <c:v>40159.328090000003</c:v>
                </c:pt>
                <c:pt idx="367">
                  <c:v>40159.329400999995</c:v>
                </c:pt>
                <c:pt idx="368">
                  <c:v>40159.330716000011</c:v>
                </c:pt>
                <c:pt idx="369">
                  <c:v>40159.332027000011</c:v>
                </c:pt>
                <c:pt idx="370">
                  <c:v>40159.333356000003</c:v>
                </c:pt>
                <c:pt idx="371">
                  <c:v>40159.335977000002</c:v>
                </c:pt>
                <c:pt idx="372">
                  <c:v>40159.338605000012</c:v>
                </c:pt>
                <c:pt idx="373">
                  <c:v>40159.341232000013</c:v>
                </c:pt>
                <c:pt idx="374">
                  <c:v>40159.343859000139</c:v>
                </c:pt>
                <c:pt idx="375">
                  <c:v>40159.346481</c:v>
                </c:pt>
                <c:pt idx="376">
                  <c:v>40159.349108000002</c:v>
                </c:pt>
                <c:pt idx="377">
                  <c:v>40159.351735000011</c:v>
                </c:pt>
                <c:pt idx="378">
                  <c:v>40159.354467000012</c:v>
                </c:pt>
                <c:pt idx="379">
                  <c:v>40159.357088000012</c:v>
                </c:pt>
                <c:pt idx="380">
                  <c:v>40159.359712000012</c:v>
                </c:pt>
                <c:pt idx="381">
                  <c:v>40159.363291000001</c:v>
                </c:pt>
                <c:pt idx="382">
                  <c:v>40159.365918000003</c:v>
                </c:pt>
                <c:pt idx="383">
                  <c:v>40159.369218000043</c:v>
                </c:pt>
                <c:pt idx="384">
                  <c:v>40159.371846000002</c:v>
                </c:pt>
                <c:pt idx="385">
                  <c:v>40159.374467000001</c:v>
                </c:pt>
                <c:pt idx="386">
                  <c:v>40159.377247000011</c:v>
                </c:pt>
                <c:pt idx="387">
                  <c:v>40159.379881000001</c:v>
                </c:pt>
                <c:pt idx="388">
                  <c:v>40159.383169000001</c:v>
                </c:pt>
                <c:pt idx="389">
                  <c:v>40159.385798000003</c:v>
                </c:pt>
                <c:pt idx="390">
                  <c:v>40159.388420000003</c:v>
                </c:pt>
                <c:pt idx="391">
                  <c:v>40159.391046999997</c:v>
                </c:pt>
                <c:pt idx="392">
                  <c:v>40159.393671999998</c:v>
                </c:pt>
                <c:pt idx="393">
                  <c:v>40159.396299000138</c:v>
                </c:pt>
                <c:pt idx="394">
                  <c:v>40159.398921</c:v>
                </c:pt>
                <c:pt idx="395">
                  <c:v>40159.401548000002</c:v>
                </c:pt>
                <c:pt idx="396">
                  <c:v>40159.404175000003</c:v>
                </c:pt>
                <c:pt idx="397">
                  <c:v>40159.406802000012</c:v>
                </c:pt>
                <c:pt idx="398">
                  <c:v>40159.409423999998</c:v>
                </c:pt>
                <c:pt idx="399">
                  <c:v>40159.412052000043</c:v>
                </c:pt>
                <c:pt idx="400">
                  <c:v>40159.414676000139</c:v>
                </c:pt>
                <c:pt idx="401">
                  <c:v>40159.417304000002</c:v>
                </c:pt>
                <c:pt idx="402">
                  <c:v>40159.419925000002</c:v>
                </c:pt>
                <c:pt idx="403">
                  <c:v>40159.422552000011</c:v>
                </c:pt>
                <c:pt idx="404">
                  <c:v>40159.425179999998</c:v>
                </c:pt>
                <c:pt idx="405">
                  <c:v>40159.427807</c:v>
                </c:pt>
                <c:pt idx="406">
                  <c:v>40159.430781999996</c:v>
                </c:pt>
                <c:pt idx="407">
                  <c:v>40159.433403999996</c:v>
                </c:pt>
                <c:pt idx="408">
                  <c:v>40159.436028000011</c:v>
                </c:pt>
                <c:pt idx="409">
                  <c:v>40159.439734</c:v>
                </c:pt>
                <c:pt idx="410">
                  <c:v>40159.442361000001</c:v>
                </c:pt>
                <c:pt idx="411">
                  <c:v>40159.445486999997</c:v>
                </c:pt>
                <c:pt idx="412">
                  <c:v>40159.448114000013</c:v>
                </c:pt>
                <c:pt idx="413">
                  <c:v>40159.450736000013</c:v>
                </c:pt>
                <c:pt idx="414">
                  <c:v>40159.453873000013</c:v>
                </c:pt>
                <c:pt idx="415">
                  <c:v>40159.456501000139</c:v>
                </c:pt>
                <c:pt idx="416">
                  <c:v>40159.459403000001</c:v>
                </c:pt>
                <c:pt idx="417">
                  <c:v>40159.462031000003</c:v>
                </c:pt>
                <c:pt idx="418">
                  <c:v>40159.464652000002</c:v>
                </c:pt>
                <c:pt idx="419">
                  <c:v>40159.467279000011</c:v>
                </c:pt>
                <c:pt idx="420">
                  <c:v>40159.469906999999</c:v>
                </c:pt>
                <c:pt idx="421">
                  <c:v>40159.472824000011</c:v>
                </c:pt>
                <c:pt idx="422">
                  <c:v>40159.475445999997</c:v>
                </c:pt>
                <c:pt idx="423">
                  <c:v>40159.478073000013</c:v>
                </c:pt>
                <c:pt idx="424">
                  <c:v>40159.481639000012</c:v>
                </c:pt>
                <c:pt idx="425">
                  <c:v>40159.484266000043</c:v>
                </c:pt>
                <c:pt idx="426">
                  <c:v>40159.486891000139</c:v>
                </c:pt>
                <c:pt idx="427">
                  <c:v>40159.489512000138</c:v>
                </c:pt>
                <c:pt idx="428">
                  <c:v>40159.492139000002</c:v>
                </c:pt>
                <c:pt idx="429">
                  <c:v>40159.495600999995</c:v>
                </c:pt>
                <c:pt idx="430">
                  <c:v>40159.498229000012</c:v>
                </c:pt>
                <c:pt idx="431">
                  <c:v>40159.502282000001</c:v>
                </c:pt>
                <c:pt idx="432">
                  <c:v>40159.504909000003</c:v>
                </c:pt>
                <c:pt idx="433">
                  <c:v>40159.508905000002</c:v>
                </c:pt>
                <c:pt idx="434">
                  <c:v>40159.511532000011</c:v>
                </c:pt>
                <c:pt idx="435">
                  <c:v>40159.515434000001</c:v>
                </c:pt>
                <c:pt idx="436">
                  <c:v>40159.518061000002</c:v>
                </c:pt>
                <c:pt idx="437">
                  <c:v>40159.520681999995</c:v>
                </c:pt>
                <c:pt idx="438">
                  <c:v>40159.523308999997</c:v>
                </c:pt>
                <c:pt idx="439">
                  <c:v>40159.525935999998</c:v>
                </c:pt>
                <c:pt idx="440">
                  <c:v>40159.529965999995</c:v>
                </c:pt>
                <c:pt idx="441">
                  <c:v>40159.532593000011</c:v>
                </c:pt>
                <c:pt idx="442">
                  <c:v>40159.535753999997</c:v>
                </c:pt>
                <c:pt idx="443">
                  <c:v>40159.538379000012</c:v>
                </c:pt>
                <c:pt idx="444">
                  <c:v>40159.541000000005</c:v>
                </c:pt>
                <c:pt idx="445">
                  <c:v>40159.543629</c:v>
                </c:pt>
                <c:pt idx="446">
                  <c:v>40159.546255000147</c:v>
                </c:pt>
                <c:pt idx="447">
                  <c:v>40159.549972000001</c:v>
                </c:pt>
                <c:pt idx="448">
                  <c:v>40159.552600000003</c:v>
                </c:pt>
                <c:pt idx="449">
                  <c:v>40159.555221000002</c:v>
                </c:pt>
                <c:pt idx="450">
                  <c:v>40159.557846000003</c:v>
                </c:pt>
                <c:pt idx="451">
                  <c:v>40159.560473999998</c:v>
                </c:pt>
                <c:pt idx="452">
                  <c:v>40159.564678000002</c:v>
                </c:pt>
                <c:pt idx="453">
                  <c:v>40159.567304999997</c:v>
                </c:pt>
                <c:pt idx="454">
                  <c:v>40159.570336000012</c:v>
                </c:pt>
                <c:pt idx="455">
                  <c:v>40159.572963999999</c:v>
                </c:pt>
                <c:pt idx="456">
                  <c:v>40159.575585999999</c:v>
                </c:pt>
                <c:pt idx="457">
                  <c:v>40159.578677000012</c:v>
                </c:pt>
                <c:pt idx="458">
                  <c:v>40159.581303999999</c:v>
                </c:pt>
                <c:pt idx="459">
                  <c:v>40159.583929</c:v>
                </c:pt>
                <c:pt idx="460">
                  <c:v>40159.586551000139</c:v>
                </c:pt>
                <c:pt idx="461">
                  <c:v>40159.589178000002</c:v>
                </c:pt>
                <c:pt idx="462">
                  <c:v>40159.591805000004</c:v>
                </c:pt>
                <c:pt idx="463">
                  <c:v>40159.594432999998</c:v>
                </c:pt>
                <c:pt idx="464">
                  <c:v>40159.597523999997</c:v>
                </c:pt>
                <c:pt idx="465">
                  <c:v>40159.600145999997</c:v>
                </c:pt>
                <c:pt idx="466">
                  <c:v>40159.602769999998</c:v>
                </c:pt>
                <c:pt idx="467">
                  <c:v>40159.605675999999</c:v>
                </c:pt>
                <c:pt idx="468">
                  <c:v>40159.608304000001</c:v>
                </c:pt>
                <c:pt idx="469">
                  <c:v>40159.610925000001</c:v>
                </c:pt>
                <c:pt idx="470">
                  <c:v>40159.613727000004</c:v>
                </c:pt>
                <c:pt idx="471">
                  <c:v>40159.616354000013</c:v>
                </c:pt>
                <c:pt idx="472">
                  <c:v>40159.618980000007</c:v>
                </c:pt>
                <c:pt idx="473">
                  <c:v>40159.621607999994</c:v>
                </c:pt>
                <c:pt idx="474">
                  <c:v>40159.625021999986</c:v>
                </c:pt>
                <c:pt idx="475">
                  <c:v>40159.627644999986</c:v>
                </c:pt>
                <c:pt idx="476">
                  <c:v>40159.630270000001</c:v>
                </c:pt>
                <c:pt idx="477">
                  <c:v>40159.633385999994</c:v>
                </c:pt>
                <c:pt idx="478">
                  <c:v>40159.636012000003</c:v>
                </c:pt>
                <c:pt idx="479">
                  <c:v>40159.638635000003</c:v>
                </c:pt>
                <c:pt idx="480">
                  <c:v>40159.641260000004</c:v>
                </c:pt>
                <c:pt idx="481">
                  <c:v>40159.643886999998</c:v>
                </c:pt>
                <c:pt idx="482">
                  <c:v>40159.647520999999</c:v>
                </c:pt>
                <c:pt idx="483">
                  <c:v>40159.650148000001</c:v>
                </c:pt>
                <c:pt idx="484">
                  <c:v>40159.653529000003</c:v>
                </c:pt>
                <c:pt idx="485">
                  <c:v>40159.656150000003</c:v>
                </c:pt>
                <c:pt idx="486">
                  <c:v>40159.660070999998</c:v>
                </c:pt>
                <c:pt idx="487">
                  <c:v>40159.662691999998</c:v>
                </c:pt>
                <c:pt idx="488">
                  <c:v>40159.665319</c:v>
                </c:pt>
                <c:pt idx="489">
                  <c:v>40159.667945999994</c:v>
                </c:pt>
                <c:pt idx="490">
                  <c:v>40159.670574000003</c:v>
                </c:pt>
                <c:pt idx="491">
                  <c:v>40159.673194999996</c:v>
                </c:pt>
                <c:pt idx="492">
                  <c:v>40159.676228000011</c:v>
                </c:pt>
                <c:pt idx="493">
                  <c:v>40159.678852000012</c:v>
                </c:pt>
                <c:pt idx="494">
                  <c:v>40159.681481999985</c:v>
                </c:pt>
                <c:pt idx="495">
                  <c:v>40159.684107000001</c:v>
                </c:pt>
                <c:pt idx="496">
                  <c:v>40159.686729000001</c:v>
                </c:pt>
                <c:pt idx="497">
                  <c:v>40159.689357000003</c:v>
                </c:pt>
                <c:pt idx="498">
                  <c:v>40159.691982999975</c:v>
                </c:pt>
              </c:numCache>
            </c:numRef>
          </c:xVal>
          <c:yVal>
            <c:numRef>
              <c:f>'4-Hole25'!$E$10:$E$508</c:f>
              <c:numCache>
                <c:formatCode>General</c:formatCode>
                <c:ptCount val="499"/>
                <c:pt idx="0">
                  <c:v>-17.023800000000001</c:v>
                </c:pt>
                <c:pt idx="1">
                  <c:v>-14.713582000000002</c:v>
                </c:pt>
                <c:pt idx="2">
                  <c:v>-14.4779</c:v>
                </c:pt>
                <c:pt idx="3">
                  <c:v>-1.32168</c:v>
                </c:pt>
                <c:pt idx="4">
                  <c:v>-12.7234</c:v>
                </c:pt>
                <c:pt idx="5">
                  <c:v>-14.591617000000001</c:v>
                </c:pt>
                <c:pt idx="6">
                  <c:v>-16.872015999999999</c:v>
                </c:pt>
                <c:pt idx="7">
                  <c:v>-21.682663999999928</c:v>
                </c:pt>
                <c:pt idx="8">
                  <c:v>-25.465771999999916</c:v>
                </c:pt>
                <c:pt idx="9">
                  <c:v>-29.246767999999989</c:v>
                </c:pt>
                <c:pt idx="10">
                  <c:v>-32.980795000000001</c:v>
                </c:pt>
                <c:pt idx="11">
                  <c:v>-36.444620999999998</c:v>
                </c:pt>
                <c:pt idx="12">
                  <c:v>-40.777834000000006</c:v>
                </c:pt>
                <c:pt idx="13">
                  <c:v>-46.480356</c:v>
                </c:pt>
                <c:pt idx="14">
                  <c:v>-54.437597000000004</c:v>
                </c:pt>
                <c:pt idx="15">
                  <c:v>-60.138800000000003</c:v>
                </c:pt>
                <c:pt idx="16">
                  <c:v>-65.812000000000012</c:v>
                </c:pt>
                <c:pt idx="17">
                  <c:v>-71.450400000000002</c:v>
                </c:pt>
                <c:pt idx="18">
                  <c:v>-77.093334999999982</c:v>
                </c:pt>
                <c:pt idx="19">
                  <c:v>-82.716099999999997</c:v>
                </c:pt>
                <c:pt idx="20">
                  <c:v>-88.395766999999978</c:v>
                </c:pt>
                <c:pt idx="21">
                  <c:v>-94.099142000000001</c:v>
                </c:pt>
                <c:pt idx="22">
                  <c:v>-99.769499999999994</c:v>
                </c:pt>
                <c:pt idx="23">
                  <c:v>-105.47721100000012</c:v>
                </c:pt>
                <c:pt idx="24">
                  <c:v>-113.399</c:v>
                </c:pt>
                <c:pt idx="25">
                  <c:v>-120.166496</c:v>
                </c:pt>
                <c:pt idx="26">
                  <c:v>-128.14099999999999</c:v>
                </c:pt>
                <c:pt idx="27">
                  <c:v>-136.797314</c:v>
                </c:pt>
                <c:pt idx="28">
                  <c:v>-144.72478199999998</c:v>
                </c:pt>
                <c:pt idx="29">
                  <c:v>-153.54256399999952</c:v>
                </c:pt>
                <c:pt idx="30">
                  <c:v>-161.50299999999999</c:v>
                </c:pt>
                <c:pt idx="31">
                  <c:v>-169.46758800000001</c:v>
                </c:pt>
                <c:pt idx="32">
                  <c:v>-177.39500000000001</c:v>
                </c:pt>
                <c:pt idx="33">
                  <c:v>-185.3262820000005</c:v>
                </c:pt>
                <c:pt idx="34">
                  <c:v>-193.74524499999998</c:v>
                </c:pt>
                <c:pt idx="35">
                  <c:v>-201.69800000000001</c:v>
                </c:pt>
                <c:pt idx="36">
                  <c:v>-209.697</c:v>
                </c:pt>
                <c:pt idx="37">
                  <c:v>-217.63067499999948</c:v>
                </c:pt>
                <c:pt idx="38">
                  <c:v>-225.6</c:v>
                </c:pt>
                <c:pt idx="39">
                  <c:v>-233.559</c:v>
                </c:pt>
                <c:pt idx="40">
                  <c:v>-241.50230900000051</c:v>
                </c:pt>
                <c:pt idx="41">
                  <c:v>-249.48276600000051</c:v>
                </c:pt>
                <c:pt idx="42">
                  <c:v>-259.43604299999862</c:v>
                </c:pt>
                <c:pt idx="43">
                  <c:v>-266.99828299999899</c:v>
                </c:pt>
                <c:pt idx="44">
                  <c:v>-307.92143199999856</c:v>
                </c:pt>
                <c:pt idx="45">
                  <c:v>-315.48023099999887</c:v>
                </c:pt>
                <c:pt idx="46">
                  <c:v>-322.99400000000003</c:v>
                </c:pt>
                <c:pt idx="47">
                  <c:v>-330.87726099999998</c:v>
                </c:pt>
                <c:pt idx="48">
                  <c:v>-338.38839999999868</c:v>
                </c:pt>
                <c:pt idx="49">
                  <c:v>-347.81599999999969</c:v>
                </c:pt>
                <c:pt idx="50">
                  <c:v>-355.35</c:v>
                </c:pt>
                <c:pt idx="51">
                  <c:v>-366.95180399999964</c:v>
                </c:pt>
                <c:pt idx="52">
                  <c:v>-374.4279999999988</c:v>
                </c:pt>
                <c:pt idx="53">
                  <c:v>-384.98999999999899</c:v>
                </c:pt>
                <c:pt idx="54">
                  <c:v>-392.57716099999999</c:v>
                </c:pt>
                <c:pt idx="55">
                  <c:v>-400.15439199999997</c:v>
                </c:pt>
                <c:pt idx="56">
                  <c:v>-407.72399999999868</c:v>
                </c:pt>
                <c:pt idx="57">
                  <c:v>-415.265999999999</c:v>
                </c:pt>
                <c:pt idx="58">
                  <c:v>-422.79765300000003</c:v>
                </c:pt>
                <c:pt idx="59">
                  <c:v>-430.39389199999999</c:v>
                </c:pt>
                <c:pt idx="60">
                  <c:v>-437.92599999999868</c:v>
                </c:pt>
                <c:pt idx="61">
                  <c:v>-447.34619699999899</c:v>
                </c:pt>
                <c:pt idx="62">
                  <c:v>-454.88576</c:v>
                </c:pt>
                <c:pt idx="63">
                  <c:v>-462.48149199999887</c:v>
                </c:pt>
                <c:pt idx="64">
                  <c:v>-470.00700000000001</c:v>
                </c:pt>
                <c:pt idx="65">
                  <c:v>-477.53898500000003</c:v>
                </c:pt>
                <c:pt idx="66">
                  <c:v>-489.89738699999964</c:v>
                </c:pt>
                <c:pt idx="67">
                  <c:v>-497.52285799999999</c:v>
                </c:pt>
                <c:pt idx="68">
                  <c:v>-507.08038199999999</c:v>
                </c:pt>
                <c:pt idx="69">
                  <c:v>-514.64344500000004</c:v>
                </c:pt>
                <c:pt idx="70">
                  <c:v>-522.18100000000004</c:v>
                </c:pt>
                <c:pt idx="71">
                  <c:v>-529.72699999999998</c:v>
                </c:pt>
                <c:pt idx="72">
                  <c:v>-536.90335800000003</c:v>
                </c:pt>
                <c:pt idx="73">
                  <c:v>-544.09265999999946</c:v>
                </c:pt>
                <c:pt idx="74">
                  <c:v>-551.24375800000053</c:v>
                </c:pt>
                <c:pt idx="75">
                  <c:v>-558.422776</c:v>
                </c:pt>
                <c:pt idx="76">
                  <c:v>-565.62300000000005</c:v>
                </c:pt>
                <c:pt idx="77">
                  <c:v>-572.66193699999997</c:v>
                </c:pt>
                <c:pt idx="78">
                  <c:v>-579.80479700000001</c:v>
                </c:pt>
                <c:pt idx="79">
                  <c:v>-586.99951899999996</c:v>
                </c:pt>
                <c:pt idx="80">
                  <c:v>-594.15678300000002</c:v>
                </c:pt>
                <c:pt idx="81">
                  <c:v>-603.04525199999796</c:v>
                </c:pt>
                <c:pt idx="82">
                  <c:v>-610.24599999999998</c:v>
                </c:pt>
                <c:pt idx="83">
                  <c:v>-617.49876099999994</c:v>
                </c:pt>
                <c:pt idx="84">
                  <c:v>-625.02599999999939</c:v>
                </c:pt>
                <c:pt idx="85">
                  <c:v>-631.79575800000055</c:v>
                </c:pt>
                <c:pt idx="86">
                  <c:v>-640.01047200000005</c:v>
                </c:pt>
                <c:pt idx="87">
                  <c:v>-646.72862699999996</c:v>
                </c:pt>
                <c:pt idx="88">
                  <c:v>-653.71693300000004</c:v>
                </c:pt>
                <c:pt idx="89">
                  <c:v>-662.35847799999999</c:v>
                </c:pt>
                <c:pt idx="90">
                  <c:v>-669.54</c:v>
                </c:pt>
                <c:pt idx="91">
                  <c:v>-676.54104799999948</c:v>
                </c:pt>
                <c:pt idx="92">
                  <c:v>-683.34399999999948</c:v>
                </c:pt>
                <c:pt idx="93">
                  <c:v>-689.91040599999997</c:v>
                </c:pt>
                <c:pt idx="94">
                  <c:v>-697.433132</c:v>
                </c:pt>
                <c:pt idx="95">
                  <c:v>-704.23456199999998</c:v>
                </c:pt>
                <c:pt idx="96">
                  <c:v>-712.79158600000005</c:v>
                </c:pt>
                <c:pt idx="97">
                  <c:v>-719.62199999999996</c:v>
                </c:pt>
                <c:pt idx="98">
                  <c:v>-726.39658299999996</c:v>
                </c:pt>
                <c:pt idx="99">
                  <c:v>-733.22029299999997</c:v>
                </c:pt>
                <c:pt idx="100">
                  <c:v>-740.12647600000003</c:v>
                </c:pt>
                <c:pt idx="101">
                  <c:v>-749.45299999999747</c:v>
                </c:pt>
                <c:pt idx="102">
                  <c:v>-756.63167199999998</c:v>
                </c:pt>
                <c:pt idx="103">
                  <c:v>-766.26890900000001</c:v>
                </c:pt>
                <c:pt idx="104">
                  <c:v>-773.43200799999761</c:v>
                </c:pt>
                <c:pt idx="105">
                  <c:v>-780.61259999999947</c:v>
                </c:pt>
                <c:pt idx="106">
                  <c:v>-787.82913599999949</c:v>
                </c:pt>
                <c:pt idx="107">
                  <c:v>-794.99992699999996</c:v>
                </c:pt>
                <c:pt idx="108">
                  <c:v>-802.16921699999796</c:v>
                </c:pt>
                <c:pt idx="109">
                  <c:v>-809.32912099999749</c:v>
                </c:pt>
                <c:pt idx="110">
                  <c:v>-816.51367500000003</c:v>
                </c:pt>
                <c:pt idx="111">
                  <c:v>-823.71502099999998</c:v>
                </c:pt>
                <c:pt idx="112">
                  <c:v>-830.86822999999697</c:v>
                </c:pt>
                <c:pt idx="113">
                  <c:v>-838.05399999999997</c:v>
                </c:pt>
                <c:pt idx="114">
                  <c:v>-845.23778600000003</c:v>
                </c:pt>
                <c:pt idx="115">
                  <c:v>-852.42575599999998</c:v>
                </c:pt>
                <c:pt idx="116">
                  <c:v>-859.57875500000239</c:v>
                </c:pt>
                <c:pt idx="117">
                  <c:v>-866.77451200000053</c:v>
                </c:pt>
                <c:pt idx="118">
                  <c:v>-873.93402899999796</c:v>
                </c:pt>
                <c:pt idx="119">
                  <c:v>-874.65</c:v>
                </c:pt>
                <c:pt idx="120">
                  <c:v>-879.33981099999949</c:v>
                </c:pt>
                <c:pt idx="121">
                  <c:v>-886.50052899999946</c:v>
                </c:pt>
                <c:pt idx="122">
                  <c:v>-893.73998700000004</c:v>
                </c:pt>
                <c:pt idx="123">
                  <c:v>-900.89699999999948</c:v>
                </c:pt>
                <c:pt idx="124">
                  <c:v>-908.01093900000001</c:v>
                </c:pt>
                <c:pt idx="125">
                  <c:v>-915.14684299999999</c:v>
                </c:pt>
                <c:pt idx="126">
                  <c:v>-922.36177099999998</c:v>
                </c:pt>
                <c:pt idx="127">
                  <c:v>-929.52946499999996</c:v>
                </c:pt>
                <c:pt idx="128">
                  <c:v>-936.71799999999996</c:v>
                </c:pt>
                <c:pt idx="129">
                  <c:v>-943.88406999999938</c:v>
                </c:pt>
                <c:pt idx="130">
                  <c:v>-951.67068800000004</c:v>
                </c:pt>
                <c:pt idx="131">
                  <c:v>-958.84599999999796</c:v>
                </c:pt>
                <c:pt idx="132">
                  <c:v>-966.08455400000003</c:v>
                </c:pt>
                <c:pt idx="133">
                  <c:v>-973.25800000000004</c:v>
                </c:pt>
                <c:pt idx="134">
                  <c:v>-980.43999599999938</c:v>
                </c:pt>
                <c:pt idx="135">
                  <c:v>-991.19299999999998</c:v>
                </c:pt>
                <c:pt idx="136">
                  <c:v>-998.39726799999698</c:v>
                </c:pt>
                <c:pt idx="137">
                  <c:v>-1008.8</c:v>
                </c:pt>
                <c:pt idx="138">
                  <c:v>-1015.8912929999979</c:v>
                </c:pt>
                <c:pt idx="139">
                  <c:v>-1027.5999999999999</c:v>
                </c:pt>
                <c:pt idx="140">
                  <c:v>-1034.761123</c:v>
                </c:pt>
                <c:pt idx="141">
                  <c:v>-1041.9427009999999</c:v>
                </c:pt>
                <c:pt idx="142">
                  <c:v>-1049.0506290000001</c:v>
                </c:pt>
                <c:pt idx="143">
                  <c:v>-1056.3103059999999</c:v>
                </c:pt>
                <c:pt idx="144">
                  <c:v>-1064.480272</c:v>
                </c:pt>
                <c:pt idx="145">
                  <c:v>-1071.6648889999944</c:v>
                </c:pt>
                <c:pt idx="146">
                  <c:v>-1078.8417139999999</c:v>
                </c:pt>
                <c:pt idx="147">
                  <c:v>-1086.0432739999999</c:v>
                </c:pt>
                <c:pt idx="148">
                  <c:v>-1093.2296590000053</c:v>
                </c:pt>
                <c:pt idx="149">
                  <c:v>-1100.4000000000001</c:v>
                </c:pt>
                <c:pt idx="150">
                  <c:v>-1107.5451929999999</c:v>
                </c:pt>
                <c:pt idx="151">
                  <c:v>-1114.7134079999998</c:v>
                </c:pt>
                <c:pt idx="152">
                  <c:v>-1123.54</c:v>
                </c:pt>
                <c:pt idx="153">
                  <c:v>-1130.71</c:v>
                </c:pt>
                <c:pt idx="154">
                  <c:v>-1139.3599999999999</c:v>
                </c:pt>
                <c:pt idx="155">
                  <c:v>-1146.5359370000001</c:v>
                </c:pt>
                <c:pt idx="156">
                  <c:v>-1153.6699999999998</c:v>
                </c:pt>
                <c:pt idx="157">
                  <c:v>-1161.933542</c:v>
                </c:pt>
                <c:pt idx="158">
                  <c:v>-1169.0999999999999</c:v>
                </c:pt>
                <c:pt idx="159">
                  <c:v>-1179.461147</c:v>
                </c:pt>
                <c:pt idx="160">
                  <c:v>-1186.6161870000001</c:v>
                </c:pt>
                <c:pt idx="161">
                  <c:v>-1193.8543759999998</c:v>
                </c:pt>
                <c:pt idx="162">
                  <c:v>-1200.94</c:v>
                </c:pt>
                <c:pt idx="163">
                  <c:v>-1208.42</c:v>
                </c:pt>
                <c:pt idx="164">
                  <c:v>-1216.82</c:v>
                </c:pt>
                <c:pt idx="165">
                  <c:v>-1224.3639149999947</c:v>
                </c:pt>
                <c:pt idx="166">
                  <c:v>-1231.9277650000063</c:v>
                </c:pt>
                <c:pt idx="167">
                  <c:v>-1239.45</c:v>
                </c:pt>
                <c:pt idx="168">
                  <c:v>-1247.02</c:v>
                </c:pt>
                <c:pt idx="169">
                  <c:v>-1254.57</c:v>
                </c:pt>
                <c:pt idx="170">
                  <c:v>-1262.08</c:v>
                </c:pt>
                <c:pt idx="171">
                  <c:v>-1269.6667769999999</c:v>
                </c:pt>
                <c:pt idx="172">
                  <c:v>-1277.5032249999952</c:v>
                </c:pt>
                <c:pt idx="173">
                  <c:v>-1285.0479780000001</c:v>
                </c:pt>
                <c:pt idx="174">
                  <c:v>-1294.062731</c:v>
                </c:pt>
                <c:pt idx="175">
                  <c:v>-1301.57</c:v>
                </c:pt>
                <c:pt idx="176">
                  <c:v>-1309.13579</c:v>
                </c:pt>
                <c:pt idx="177">
                  <c:v>-1316.7121950000001</c:v>
                </c:pt>
                <c:pt idx="178">
                  <c:v>-1324.2917439999999</c:v>
                </c:pt>
                <c:pt idx="179">
                  <c:v>-1331.787198</c:v>
                </c:pt>
                <c:pt idx="180">
                  <c:v>-1339.3509999999999</c:v>
                </c:pt>
                <c:pt idx="181">
                  <c:v>-1346.886004</c:v>
                </c:pt>
                <c:pt idx="182">
                  <c:v>-1357.386454</c:v>
                </c:pt>
                <c:pt idx="183">
                  <c:v>-1364.6</c:v>
                </c:pt>
                <c:pt idx="184">
                  <c:v>-1372.0362110000001</c:v>
                </c:pt>
                <c:pt idx="185">
                  <c:v>-1379.555016</c:v>
                </c:pt>
                <c:pt idx="186">
                  <c:v>-1387.08977</c:v>
                </c:pt>
                <c:pt idx="187">
                  <c:v>-1395.07</c:v>
                </c:pt>
                <c:pt idx="188">
                  <c:v>-1402.6299999999999</c:v>
                </c:pt>
                <c:pt idx="189">
                  <c:v>-1410.185223</c:v>
                </c:pt>
                <c:pt idx="190">
                  <c:v>-1417.72</c:v>
                </c:pt>
                <c:pt idx="191">
                  <c:v>-1425.29</c:v>
                </c:pt>
                <c:pt idx="192">
                  <c:v>-1435.7982890000001</c:v>
                </c:pt>
                <c:pt idx="193">
                  <c:v>-1443.3704339999952</c:v>
                </c:pt>
                <c:pt idx="194">
                  <c:v>-1453.0177950000011</c:v>
                </c:pt>
                <c:pt idx="195">
                  <c:v>-1460.548039</c:v>
                </c:pt>
                <c:pt idx="196">
                  <c:v>-1468.1318409999944</c:v>
                </c:pt>
                <c:pt idx="197">
                  <c:v>-1475.5920550000001</c:v>
                </c:pt>
                <c:pt idx="198">
                  <c:v>-1483.156808</c:v>
                </c:pt>
                <c:pt idx="199">
                  <c:v>-1492.6831219999947</c:v>
                </c:pt>
                <c:pt idx="200">
                  <c:v>-1500.2</c:v>
                </c:pt>
                <c:pt idx="201">
                  <c:v>-1507.7710669999999</c:v>
                </c:pt>
                <c:pt idx="202">
                  <c:v>-1516.9458210000043</c:v>
                </c:pt>
                <c:pt idx="203">
                  <c:v>-1524.5305740000001</c:v>
                </c:pt>
                <c:pt idx="204">
                  <c:v>-1534.55</c:v>
                </c:pt>
                <c:pt idx="205">
                  <c:v>-1542.08</c:v>
                </c:pt>
                <c:pt idx="206">
                  <c:v>-1552.3998670000001</c:v>
                </c:pt>
                <c:pt idx="207">
                  <c:v>-1559.9436690000011</c:v>
                </c:pt>
                <c:pt idx="208">
                  <c:v>-1567.5643399999944</c:v>
                </c:pt>
                <c:pt idx="209">
                  <c:v>-1578.5190930000001</c:v>
                </c:pt>
                <c:pt idx="210">
                  <c:v>-1586.3352299999999</c:v>
                </c:pt>
                <c:pt idx="211">
                  <c:v>-1594.2785990000011</c:v>
                </c:pt>
                <c:pt idx="212">
                  <c:v>-1602.1933519999998</c:v>
                </c:pt>
                <c:pt idx="213">
                  <c:v>-1610.1681059999999</c:v>
                </c:pt>
                <c:pt idx="214">
                  <c:v>-1618.1151439999999</c:v>
                </c:pt>
                <c:pt idx="215">
                  <c:v>-1626.1</c:v>
                </c:pt>
                <c:pt idx="216">
                  <c:v>-1637.7778920000001</c:v>
                </c:pt>
                <c:pt idx="217">
                  <c:v>-1645.7416949999999</c:v>
                </c:pt>
                <c:pt idx="218">
                  <c:v>-1653.6818719999999</c:v>
                </c:pt>
                <c:pt idx="219">
                  <c:v>-1661.6366250000001</c:v>
                </c:pt>
                <c:pt idx="220">
                  <c:v>-1669.59</c:v>
                </c:pt>
                <c:pt idx="221">
                  <c:v>-1677.5561310000001</c:v>
                </c:pt>
                <c:pt idx="222">
                  <c:v>-1685.52</c:v>
                </c:pt>
                <c:pt idx="223">
                  <c:v>-1693.46</c:v>
                </c:pt>
                <c:pt idx="224">
                  <c:v>-1701.43</c:v>
                </c:pt>
                <c:pt idx="225">
                  <c:v>-1709.3951439999998</c:v>
                </c:pt>
                <c:pt idx="226">
                  <c:v>-1722.1599999999999</c:v>
                </c:pt>
                <c:pt idx="227">
                  <c:v>-1730.1</c:v>
                </c:pt>
                <c:pt idx="228">
                  <c:v>-1738.0235230000001</c:v>
                </c:pt>
                <c:pt idx="229">
                  <c:v>-1746.4241569999999</c:v>
                </c:pt>
                <c:pt idx="230">
                  <c:v>-1754.3211279999998</c:v>
                </c:pt>
                <c:pt idx="231">
                  <c:v>-1763.8723959999998</c:v>
                </c:pt>
                <c:pt idx="232">
                  <c:v>-1771.868099</c:v>
                </c:pt>
                <c:pt idx="233">
                  <c:v>-1779.783169</c:v>
                </c:pt>
                <c:pt idx="234">
                  <c:v>-1788.277922</c:v>
                </c:pt>
                <c:pt idx="235">
                  <c:v>-1796.24</c:v>
                </c:pt>
                <c:pt idx="236">
                  <c:v>-1804.1839429999923</c:v>
                </c:pt>
                <c:pt idx="237">
                  <c:v>-1812.1677459999999</c:v>
                </c:pt>
                <c:pt idx="238">
                  <c:v>-1820.09</c:v>
                </c:pt>
                <c:pt idx="239">
                  <c:v>-1828.0480259999999</c:v>
                </c:pt>
                <c:pt idx="240">
                  <c:v>-1836.0264419999999</c:v>
                </c:pt>
                <c:pt idx="241">
                  <c:v>-1843.9629560000001</c:v>
                </c:pt>
                <c:pt idx="242">
                  <c:v>-1851.9251380000001</c:v>
                </c:pt>
                <c:pt idx="243">
                  <c:v>-1859.9</c:v>
                </c:pt>
                <c:pt idx="244">
                  <c:v>-1869.4554540000001</c:v>
                </c:pt>
                <c:pt idx="245">
                  <c:v>-1877.420208</c:v>
                </c:pt>
                <c:pt idx="246">
                  <c:v>-1889.87</c:v>
                </c:pt>
                <c:pt idx="247">
                  <c:v>-1897.8157710000044</c:v>
                </c:pt>
                <c:pt idx="248">
                  <c:v>-1905.754467</c:v>
                </c:pt>
                <c:pt idx="249">
                  <c:v>-1914.9733759999999</c:v>
                </c:pt>
                <c:pt idx="250">
                  <c:v>-1922.9071790000044</c:v>
                </c:pt>
                <c:pt idx="251">
                  <c:v>-1934.5</c:v>
                </c:pt>
                <c:pt idx="252">
                  <c:v>-1942.5269600000001</c:v>
                </c:pt>
                <c:pt idx="253">
                  <c:v>-1950.478233</c:v>
                </c:pt>
                <c:pt idx="254">
                  <c:v>-1958.432986</c:v>
                </c:pt>
                <c:pt idx="255">
                  <c:v>-1966.3799999999999</c:v>
                </c:pt>
                <c:pt idx="256">
                  <c:v>-1978.1899939999998</c:v>
                </c:pt>
                <c:pt idx="257">
                  <c:v>-1986.1172459999998</c:v>
                </c:pt>
                <c:pt idx="258">
                  <c:v>-1994.071999</c:v>
                </c:pt>
                <c:pt idx="259">
                  <c:v>-2002.03</c:v>
                </c:pt>
                <c:pt idx="260">
                  <c:v>-2010.0115049999999</c:v>
                </c:pt>
                <c:pt idx="261">
                  <c:v>-2019.09</c:v>
                </c:pt>
                <c:pt idx="262">
                  <c:v>-2027.05</c:v>
                </c:pt>
                <c:pt idx="263">
                  <c:v>-2035</c:v>
                </c:pt>
                <c:pt idx="264">
                  <c:v>-2042.98</c:v>
                </c:pt>
                <c:pt idx="265">
                  <c:v>-2050.9052710000001</c:v>
                </c:pt>
                <c:pt idx="266">
                  <c:v>-2059.5500000000002</c:v>
                </c:pt>
                <c:pt idx="267">
                  <c:v>-2067.5477330000012</c:v>
                </c:pt>
                <c:pt idx="268">
                  <c:v>-2079.0656249999997</c:v>
                </c:pt>
                <c:pt idx="269">
                  <c:v>-2087.0442839999987</c:v>
                </c:pt>
                <c:pt idx="270">
                  <c:v>-2097.0290370000002</c:v>
                </c:pt>
                <c:pt idx="271">
                  <c:v>-2105.0070320000082</c:v>
                </c:pt>
                <c:pt idx="272">
                  <c:v>-2112.9899999999998</c:v>
                </c:pt>
                <c:pt idx="273">
                  <c:v>-2122.7659779999999</c:v>
                </c:pt>
                <c:pt idx="274">
                  <c:v>-2130.7384399999987</c:v>
                </c:pt>
                <c:pt idx="275">
                  <c:v>-2138.6522420000001</c:v>
                </c:pt>
                <c:pt idx="276">
                  <c:v>-2146.7475559999998</c:v>
                </c:pt>
                <c:pt idx="277">
                  <c:v>-2154.7398479999997</c:v>
                </c:pt>
                <c:pt idx="278">
                  <c:v>-2162.6836499999908</c:v>
                </c:pt>
                <c:pt idx="279">
                  <c:v>-2170.6618159999998</c:v>
                </c:pt>
                <c:pt idx="280">
                  <c:v>-2178.601255</c:v>
                </c:pt>
                <c:pt idx="281">
                  <c:v>-2186.4899999999998</c:v>
                </c:pt>
                <c:pt idx="282">
                  <c:v>-2194.5260749999998</c:v>
                </c:pt>
                <c:pt idx="283">
                  <c:v>-2202.4508289999999</c:v>
                </c:pt>
                <c:pt idx="284">
                  <c:v>-2210.4173490000012</c:v>
                </c:pt>
                <c:pt idx="285">
                  <c:v>-2218.3403350000012</c:v>
                </c:pt>
                <c:pt idx="286">
                  <c:v>-2229.0440699999908</c:v>
                </c:pt>
                <c:pt idx="287">
                  <c:v>-2236.9998409999998</c:v>
                </c:pt>
                <c:pt idx="288">
                  <c:v>-2244.9745940000012</c:v>
                </c:pt>
                <c:pt idx="289">
                  <c:v>-2252.9299999999998</c:v>
                </c:pt>
                <c:pt idx="290">
                  <c:v>-2260.8700000000022</c:v>
                </c:pt>
                <c:pt idx="291">
                  <c:v>-2268.71</c:v>
                </c:pt>
                <c:pt idx="292">
                  <c:v>-2276.643607</c:v>
                </c:pt>
                <c:pt idx="293">
                  <c:v>-2284.5883599999997</c:v>
                </c:pt>
                <c:pt idx="294">
                  <c:v>-2292.5231140000092</c:v>
                </c:pt>
                <c:pt idx="295">
                  <c:v>-2300.4578670000001</c:v>
                </c:pt>
                <c:pt idx="296">
                  <c:v>-2309.0726199999999</c:v>
                </c:pt>
                <c:pt idx="297">
                  <c:v>-2317.035899</c:v>
                </c:pt>
                <c:pt idx="298">
                  <c:v>-2324.9721260000097</c:v>
                </c:pt>
                <c:pt idx="299">
                  <c:v>-2332.9068799999918</c:v>
                </c:pt>
                <c:pt idx="300">
                  <c:v>-2340.8473060000097</c:v>
                </c:pt>
                <c:pt idx="301">
                  <c:v>-2348.8000000000002</c:v>
                </c:pt>
                <c:pt idx="302">
                  <c:v>-2357.06</c:v>
                </c:pt>
                <c:pt idx="303">
                  <c:v>-2364.9958919999999</c:v>
                </c:pt>
                <c:pt idx="304">
                  <c:v>-2376.08</c:v>
                </c:pt>
                <c:pt idx="305">
                  <c:v>-2384.04</c:v>
                </c:pt>
                <c:pt idx="306">
                  <c:v>-2394.17</c:v>
                </c:pt>
                <c:pt idx="307">
                  <c:v>-2402.103924</c:v>
                </c:pt>
                <c:pt idx="308">
                  <c:v>-2410.0796580000001</c:v>
                </c:pt>
                <c:pt idx="309">
                  <c:v>-2419.9315290000022</c:v>
                </c:pt>
                <c:pt idx="310">
                  <c:v>-2427.889165</c:v>
                </c:pt>
                <c:pt idx="311">
                  <c:v>-2425.2199999999998</c:v>
                </c:pt>
                <c:pt idx="312">
                  <c:v>-2425.4</c:v>
                </c:pt>
                <c:pt idx="313">
                  <c:v>-2425.42</c:v>
                </c:pt>
                <c:pt idx="314">
                  <c:v>-2425.42</c:v>
                </c:pt>
                <c:pt idx="315">
                  <c:v>-2425.34</c:v>
                </c:pt>
                <c:pt idx="316">
                  <c:v>-2424.92</c:v>
                </c:pt>
                <c:pt idx="317">
                  <c:v>-2421.0100000000002</c:v>
                </c:pt>
                <c:pt idx="318">
                  <c:v>-2396.592811</c:v>
                </c:pt>
                <c:pt idx="319">
                  <c:v>-2377.8123540000097</c:v>
                </c:pt>
                <c:pt idx="320">
                  <c:v>-2358.141897</c:v>
                </c:pt>
                <c:pt idx="321">
                  <c:v>-2330.0457310000002</c:v>
                </c:pt>
                <c:pt idx="322">
                  <c:v>-2309.3647980000001</c:v>
                </c:pt>
                <c:pt idx="323">
                  <c:v>-2286.8233970000097</c:v>
                </c:pt>
                <c:pt idx="324">
                  <c:v>-2264.21</c:v>
                </c:pt>
                <c:pt idx="325">
                  <c:v>-2241.48</c:v>
                </c:pt>
                <c:pt idx="326">
                  <c:v>-2218.9034700000002</c:v>
                </c:pt>
                <c:pt idx="327">
                  <c:v>-2209.6086169999999</c:v>
                </c:pt>
                <c:pt idx="328">
                  <c:v>-2194.0782409999997</c:v>
                </c:pt>
                <c:pt idx="329">
                  <c:v>-2172.4899999999998</c:v>
                </c:pt>
                <c:pt idx="330">
                  <c:v>-2149.7902340000001</c:v>
                </c:pt>
                <c:pt idx="331">
                  <c:v>-2122.9899999999998</c:v>
                </c:pt>
                <c:pt idx="332">
                  <c:v>-2100.3036160000097</c:v>
                </c:pt>
                <c:pt idx="333">
                  <c:v>-2074.2199999999998</c:v>
                </c:pt>
                <c:pt idx="334">
                  <c:v>-2047.84</c:v>
                </c:pt>
                <c:pt idx="335">
                  <c:v>-2021.1899999999998</c:v>
                </c:pt>
                <c:pt idx="336">
                  <c:v>-1994.77</c:v>
                </c:pt>
                <c:pt idx="337">
                  <c:v>-1969.4</c:v>
                </c:pt>
                <c:pt idx="338">
                  <c:v>-1946.7370650000043</c:v>
                </c:pt>
                <c:pt idx="339">
                  <c:v>-1924.030454</c:v>
                </c:pt>
                <c:pt idx="340">
                  <c:v>-1901.337145</c:v>
                </c:pt>
                <c:pt idx="341">
                  <c:v>-1874.4676810000053</c:v>
                </c:pt>
                <c:pt idx="342">
                  <c:v>-1851.7805269999999</c:v>
                </c:pt>
                <c:pt idx="343">
                  <c:v>-1829.22</c:v>
                </c:pt>
                <c:pt idx="344">
                  <c:v>-1805.6399999999999</c:v>
                </c:pt>
                <c:pt idx="345">
                  <c:v>-1783.761029</c:v>
                </c:pt>
                <c:pt idx="346">
                  <c:v>-1759.7781990000001</c:v>
                </c:pt>
                <c:pt idx="347">
                  <c:v>-1738.9058410000011</c:v>
                </c:pt>
                <c:pt idx="348">
                  <c:v>-1708.003483</c:v>
                </c:pt>
                <c:pt idx="349">
                  <c:v>-1687.6348839999998</c:v>
                </c:pt>
                <c:pt idx="350">
                  <c:v>-1667.198187</c:v>
                </c:pt>
                <c:pt idx="351">
                  <c:v>-1646.9</c:v>
                </c:pt>
                <c:pt idx="352">
                  <c:v>-1626.3287600000001</c:v>
                </c:pt>
                <c:pt idx="353">
                  <c:v>-1600.9</c:v>
                </c:pt>
                <c:pt idx="354">
                  <c:v>-1580.47</c:v>
                </c:pt>
                <c:pt idx="355">
                  <c:v>-1559.9975110000044</c:v>
                </c:pt>
                <c:pt idx="356">
                  <c:v>-1535.77</c:v>
                </c:pt>
                <c:pt idx="357">
                  <c:v>-1517.2849879999999</c:v>
                </c:pt>
                <c:pt idx="358">
                  <c:v>-1496.8745309999952</c:v>
                </c:pt>
                <c:pt idx="359">
                  <c:v>-1478.3808079999999</c:v>
                </c:pt>
                <c:pt idx="360">
                  <c:v>-1459.84</c:v>
                </c:pt>
                <c:pt idx="361">
                  <c:v>-1446.86</c:v>
                </c:pt>
                <c:pt idx="362">
                  <c:v>-1437.6699999999998</c:v>
                </c:pt>
                <c:pt idx="363">
                  <c:v>-1428.3</c:v>
                </c:pt>
                <c:pt idx="364">
                  <c:v>-1419.24</c:v>
                </c:pt>
                <c:pt idx="365">
                  <c:v>-1418.98</c:v>
                </c:pt>
                <c:pt idx="366">
                  <c:v>-1423.32</c:v>
                </c:pt>
                <c:pt idx="367">
                  <c:v>-1419.9486750000056</c:v>
                </c:pt>
                <c:pt idx="368">
                  <c:v>-1410.7099600000001</c:v>
                </c:pt>
                <c:pt idx="369">
                  <c:v>-1401.37</c:v>
                </c:pt>
                <c:pt idx="370">
                  <c:v>-1392.02</c:v>
                </c:pt>
                <c:pt idx="371">
                  <c:v>-1373.4792419999999</c:v>
                </c:pt>
                <c:pt idx="372">
                  <c:v>-1354.9725080000001</c:v>
                </c:pt>
                <c:pt idx="373">
                  <c:v>-1346.1499999999999</c:v>
                </c:pt>
                <c:pt idx="374">
                  <c:v>-1343.5472179999999</c:v>
                </c:pt>
                <c:pt idx="375">
                  <c:v>-1325.12</c:v>
                </c:pt>
                <c:pt idx="376">
                  <c:v>-1306.5368780000001</c:v>
                </c:pt>
                <c:pt idx="377">
                  <c:v>-1288.0154700000001</c:v>
                </c:pt>
                <c:pt idx="378">
                  <c:v>-1268.3</c:v>
                </c:pt>
                <c:pt idx="379">
                  <c:v>-1249.460376</c:v>
                </c:pt>
                <c:pt idx="380">
                  <c:v>-1230.5344759999998</c:v>
                </c:pt>
                <c:pt idx="381">
                  <c:v>-1204.7656590000065</c:v>
                </c:pt>
                <c:pt idx="382">
                  <c:v>-1185.81</c:v>
                </c:pt>
                <c:pt idx="383">
                  <c:v>-1162.013105</c:v>
                </c:pt>
                <c:pt idx="384">
                  <c:v>-1143.0726479999998</c:v>
                </c:pt>
                <c:pt idx="385">
                  <c:v>-1124.1842089999925</c:v>
                </c:pt>
                <c:pt idx="386">
                  <c:v>-1104.201734</c:v>
                </c:pt>
                <c:pt idx="387">
                  <c:v>-1085.2432510000001</c:v>
                </c:pt>
                <c:pt idx="388">
                  <c:v>-1061.529986</c:v>
                </c:pt>
                <c:pt idx="389">
                  <c:v>-1042.610363</c:v>
                </c:pt>
                <c:pt idx="390">
                  <c:v>-1023.75</c:v>
                </c:pt>
                <c:pt idx="391">
                  <c:v>-1004.9499999999994</c:v>
                </c:pt>
                <c:pt idx="392">
                  <c:v>-986.51406499999996</c:v>
                </c:pt>
                <c:pt idx="393">
                  <c:v>-968.26400000000001</c:v>
                </c:pt>
                <c:pt idx="394">
                  <c:v>-976.91599999999949</c:v>
                </c:pt>
                <c:pt idx="395">
                  <c:v>-977.59400000000005</c:v>
                </c:pt>
                <c:pt idx="396">
                  <c:v>-967.58399999999995</c:v>
                </c:pt>
                <c:pt idx="397">
                  <c:v>-949.07299999999998</c:v>
                </c:pt>
                <c:pt idx="398">
                  <c:v>-930.16680699999949</c:v>
                </c:pt>
                <c:pt idx="399">
                  <c:v>-911.23101799999949</c:v>
                </c:pt>
                <c:pt idx="400">
                  <c:v>-892.26800000000003</c:v>
                </c:pt>
                <c:pt idx="401">
                  <c:v>-873.28572899999995</c:v>
                </c:pt>
                <c:pt idx="402">
                  <c:v>-854.86817099999996</c:v>
                </c:pt>
                <c:pt idx="403">
                  <c:v>-836.21588999999994</c:v>
                </c:pt>
                <c:pt idx="404">
                  <c:v>-817.68713500000001</c:v>
                </c:pt>
                <c:pt idx="405">
                  <c:v>-799.23299999999949</c:v>
                </c:pt>
                <c:pt idx="406">
                  <c:v>-778.16300000000001</c:v>
                </c:pt>
                <c:pt idx="407">
                  <c:v>-759.66399999999999</c:v>
                </c:pt>
                <c:pt idx="408">
                  <c:v>-741.04839000000004</c:v>
                </c:pt>
                <c:pt idx="409">
                  <c:v>-714.90499999999997</c:v>
                </c:pt>
                <c:pt idx="410">
                  <c:v>-696.45914299999947</c:v>
                </c:pt>
                <c:pt idx="411">
                  <c:v>-674.35041999999748</c:v>
                </c:pt>
                <c:pt idx="412">
                  <c:v>-655.77458200000262</c:v>
                </c:pt>
                <c:pt idx="413">
                  <c:v>-637.23079499999994</c:v>
                </c:pt>
                <c:pt idx="414">
                  <c:v>-614.67123500000002</c:v>
                </c:pt>
                <c:pt idx="415">
                  <c:v>-595.64377800000216</c:v>
                </c:pt>
                <c:pt idx="416">
                  <c:v>-574.76235499999996</c:v>
                </c:pt>
                <c:pt idx="417">
                  <c:v>-555.79116399999998</c:v>
                </c:pt>
                <c:pt idx="418">
                  <c:v>-537.07400000000052</c:v>
                </c:pt>
                <c:pt idx="419">
                  <c:v>-518.03056199999946</c:v>
                </c:pt>
                <c:pt idx="420">
                  <c:v>-499.06299999999999</c:v>
                </c:pt>
                <c:pt idx="421">
                  <c:v>-478.87299999999999</c:v>
                </c:pt>
                <c:pt idx="422">
                  <c:v>-460.48599999999868</c:v>
                </c:pt>
                <c:pt idx="423">
                  <c:v>-442.31405699999999</c:v>
                </c:pt>
                <c:pt idx="424">
                  <c:v>-417.66324200000008</c:v>
                </c:pt>
                <c:pt idx="425">
                  <c:v>-399.47699999999844</c:v>
                </c:pt>
                <c:pt idx="426">
                  <c:v>-384.0969999999985</c:v>
                </c:pt>
                <c:pt idx="427">
                  <c:v>-395.89299999999969</c:v>
                </c:pt>
                <c:pt idx="428">
                  <c:v>-388.52153999999825</c:v>
                </c:pt>
                <c:pt idx="429">
                  <c:v>-377.14723500000002</c:v>
                </c:pt>
                <c:pt idx="430">
                  <c:v>-358.60199999999969</c:v>
                </c:pt>
                <c:pt idx="431">
                  <c:v>-330.03873699999849</c:v>
                </c:pt>
                <c:pt idx="432">
                  <c:v>-311.42804899999868</c:v>
                </c:pt>
                <c:pt idx="433">
                  <c:v>-283.202</c:v>
                </c:pt>
                <c:pt idx="434">
                  <c:v>-264.66725400000001</c:v>
                </c:pt>
                <c:pt idx="435">
                  <c:v>-237.45344400000027</c:v>
                </c:pt>
                <c:pt idx="436">
                  <c:v>-219.07</c:v>
                </c:pt>
                <c:pt idx="437">
                  <c:v>-200.49710100000001</c:v>
                </c:pt>
                <c:pt idx="438">
                  <c:v>-181.99300000000002</c:v>
                </c:pt>
                <c:pt idx="439">
                  <c:v>-163.57917099999995</c:v>
                </c:pt>
                <c:pt idx="440">
                  <c:v>-135.84610900000001</c:v>
                </c:pt>
                <c:pt idx="441">
                  <c:v>-117.691939</c:v>
                </c:pt>
                <c:pt idx="442">
                  <c:v>-107.60499999999999</c:v>
                </c:pt>
                <c:pt idx="443">
                  <c:v>-107.596</c:v>
                </c:pt>
                <c:pt idx="444">
                  <c:v>-107.59699999999999</c:v>
                </c:pt>
                <c:pt idx="445">
                  <c:v>-107.59699999999999</c:v>
                </c:pt>
                <c:pt idx="446">
                  <c:v>-107.596</c:v>
                </c:pt>
                <c:pt idx="447">
                  <c:v>-107.59699999999999</c:v>
                </c:pt>
                <c:pt idx="448">
                  <c:v>-107.598</c:v>
                </c:pt>
                <c:pt idx="449">
                  <c:v>-107.598</c:v>
                </c:pt>
                <c:pt idx="450">
                  <c:v>-105.33465500000025</c:v>
                </c:pt>
                <c:pt idx="451">
                  <c:v>-99.680261000000002</c:v>
                </c:pt>
                <c:pt idx="452">
                  <c:v>-90.584607000000005</c:v>
                </c:pt>
                <c:pt idx="453">
                  <c:v>-84.919819000000331</c:v>
                </c:pt>
                <c:pt idx="454">
                  <c:v>-78.338099999999983</c:v>
                </c:pt>
                <c:pt idx="455">
                  <c:v>-76.194400000000002</c:v>
                </c:pt>
                <c:pt idx="456">
                  <c:v>-76.194400000000002</c:v>
                </c:pt>
                <c:pt idx="457">
                  <c:v>-73.186035999999959</c:v>
                </c:pt>
                <c:pt idx="458">
                  <c:v>-65.650199999999998</c:v>
                </c:pt>
                <c:pt idx="459">
                  <c:v>-59.263800000000003</c:v>
                </c:pt>
                <c:pt idx="460">
                  <c:v>-57.075500000000012</c:v>
                </c:pt>
                <c:pt idx="461">
                  <c:v>-56.613983000000005</c:v>
                </c:pt>
                <c:pt idx="462">
                  <c:v>-53.066534000000011</c:v>
                </c:pt>
                <c:pt idx="463">
                  <c:v>-49.275200000000012</c:v>
                </c:pt>
                <c:pt idx="464">
                  <c:v>-44.857299999999995</c:v>
                </c:pt>
                <c:pt idx="465">
                  <c:v>-41.081374000000004</c:v>
                </c:pt>
                <c:pt idx="466">
                  <c:v>-37.302600000000005</c:v>
                </c:pt>
                <c:pt idx="467">
                  <c:v>-33.142965000000011</c:v>
                </c:pt>
                <c:pt idx="468">
                  <c:v>-27.652200000000001</c:v>
                </c:pt>
                <c:pt idx="469">
                  <c:v>-22.395800000000001</c:v>
                </c:pt>
                <c:pt idx="470">
                  <c:v>-22.397200000000005</c:v>
                </c:pt>
                <c:pt idx="471">
                  <c:v>-22.262499999999878</c:v>
                </c:pt>
                <c:pt idx="472">
                  <c:v>-22.259399999999989</c:v>
                </c:pt>
                <c:pt idx="473">
                  <c:v>-22.257000000000001</c:v>
                </c:pt>
                <c:pt idx="474">
                  <c:v>-22.254019</c:v>
                </c:pt>
                <c:pt idx="475">
                  <c:v>-21.979999999999986</c:v>
                </c:pt>
                <c:pt idx="476">
                  <c:v>-21.977900000000005</c:v>
                </c:pt>
                <c:pt idx="477">
                  <c:v>-22.1693</c:v>
                </c:pt>
                <c:pt idx="478">
                  <c:v>-15.3689</c:v>
                </c:pt>
                <c:pt idx="479">
                  <c:v>-15.3689</c:v>
                </c:pt>
                <c:pt idx="480">
                  <c:v>-15.368500000000004</c:v>
                </c:pt>
                <c:pt idx="481">
                  <c:v>-15.368500000000004</c:v>
                </c:pt>
                <c:pt idx="482">
                  <c:v>-15.368500000000004</c:v>
                </c:pt>
                <c:pt idx="483">
                  <c:v>-15.368500000000004</c:v>
                </c:pt>
                <c:pt idx="484">
                  <c:v>-15.368500000000004</c:v>
                </c:pt>
                <c:pt idx="485">
                  <c:v>-15.368500000000004</c:v>
                </c:pt>
                <c:pt idx="486">
                  <c:v>-15.368500000000004</c:v>
                </c:pt>
                <c:pt idx="487">
                  <c:v>-15.368500000000004</c:v>
                </c:pt>
                <c:pt idx="488">
                  <c:v>-15.368500000000004</c:v>
                </c:pt>
                <c:pt idx="489">
                  <c:v>15.368500000000004</c:v>
                </c:pt>
                <c:pt idx="490">
                  <c:v>15.368500000000004</c:v>
                </c:pt>
                <c:pt idx="491">
                  <c:v>15.368500000000004</c:v>
                </c:pt>
                <c:pt idx="492">
                  <c:v>15.368500000000004</c:v>
                </c:pt>
                <c:pt idx="493">
                  <c:v>15.368500000000004</c:v>
                </c:pt>
                <c:pt idx="494">
                  <c:v>15.368500000000004</c:v>
                </c:pt>
                <c:pt idx="495">
                  <c:v>15.368500000000004</c:v>
                </c:pt>
                <c:pt idx="496">
                  <c:v>15.368500000000004</c:v>
                </c:pt>
                <c:pt idx="497">
                  <c:v>15.368500000000004</c:v>
                </c:pt>
                <c:pt idx="498">
                  <c:v>15.368500000000004</c:v>
                </c:pt>
              </c:numCache>
            </c:numRef>
          </c:yVal>
        </c:ser>
        <c:ser>
          <c:idx val="4"/>
          <c:order val="4"/>
          <c:tx>
            <c:v>5A-Hole19</c:v>
          </c:tx>
          <c:spPr>
            <a:ln w="28575">
              <a:noFill/>
            </a:ln>
          </c:spPr>
          <c:marker>
            <c:symbol val="circle"/>
            <c:size val="2"/>
            <c:spPr>
              <a:solidFill>
                <a:srgbClr val="008080"/>
              </a:solidFill>
              <a:ln>
                <a:solidFill>
                  <a:srgbClr val="008080"/>
                </a:solidFill>
                <a:prstDash val="solid"/>
              </a:ln>
            </c:spPr>
          </c:marker>
          <c:xVal>
            <c:numRef>
              <c:f>'5-Hole85'!$H$10:$H$511</c:f>
              <c:numCache>
                <c:formatCode>m/d/yy\ h:mm;@</c:formatCode>
                <c:ptCount val="502"/>
                <c:pt idx="0">
                  <c:v>40161.359963000003</c:v>
                </c:pt>
                <c:pt idx="1">
                  <c:v>40161.362375000012</c:v>
                </c:pt>
                <c:pt idx="2">
                  <c:v>40161.364779000003</c:v>
                </c:pt>
                <c:pt idx="3">
                  <c:v>40161.367180000001</c:v>
                </c:pt>
                <c:pt idx="4">
                  <c:v>40161.369588000001</c:v>
                </c:pt>
                <c:pt idx="5">
                  <c:v>40161.371992</c:v>
                </c:pt>
                <c:pt idx="6">
                  <c:v>40161.37674</c:v>
                </c:pt>
                <c:pt idx="7">
                  <c:v>40161.379144999999</c:v>
                </c:pt>
                <c:pt idx="8">
                  <c:v>40161.381547000012</c:v>
                </c:pt>
                <c:pt idx="9">
                  <c:v>40161.384276000208</c:v>
                </c:pt>
                <c:pt idx="10">
                  <c:v>40161.386680000003</c:v>
                </c:pt>
                <c:pt idx="11">
                  <c:v>40161.389084000002</c:v>
                </c:pt>
                <c:pt idx="12">
                  <c:v>40161.391485999986</c:v>
                </c:pt>
                <c:pt idx="13">
                  <c:v>40161.393888999999</c:v>
                </c:pt>
                <c:pt idx="14">
                  <c:v>40161.396294000013</c:v>
                </c:pt>
                <c:pt idx="15">
                  <c:v>40161.398696000011</c:v>
                </c:pt>
                <c:pt idx="16">
                  <c:v>40161.401102999997</c:v>
                </c:pt>
                <c:pt idx="17">
                  <c:v>40161.403924999999</c:v>
                </c:pt>
                <c:pt idx="18">
                  <c:v>40161.406329000012</c:v>
                </c:pt>
                <c:pt idx="19">
                  <c:v>40161.410056000139</c:v>
                </c:pt>
                <c:pt idx="20">
                  <c:v>40161.412457000013</c:v>
                </c:pt>
                <c:pt idx="21">
                  <c:v>40161.414862000012</c:v>
                </c:pt>
                <c:pt idx="22">
                  <c:v>40161.417267000012</c:v>
                </c:pt>
                <c:pt idx="23">
                  <c:v>40161.419669000003</c:v>
                </c:pt>
                <c:pt idx="24">
                  <c:v>40161.422074000002</c:v>
                </c:pt>
                <c:pt idx="25">
                  <c:v>40161.424479000001</c:v>
                </c:pt>
                <c:pt idx="26">
                  <c:v>40161.426883</c:v>
                </c:pt>
                <c:pt idx="27">
                  <c:v>40161.429297000002</c:v>
                </c:pt>
                <c:pt idx="28">
                  <c:v>40161.431711999998</c:v>
                </c:pt>
                <c:pt idx="29">
                  <c:v>40161.434117000012</c:v>
                </c:pt>
                <c:pt idx="30">
                  <c:v>40161.436520000003</c:v>
                </c:pt>
                <c:pt idx="31">
                  <c:v>40161.438935000013</c:v>
                </c:pt>
                <c:pt idx="32">
                  <c:v>40161.441351000001</c:v>
                </c:pt>
                <c:pt idx="33">
                  <c:v>40161.443753</c:v>
                </c:pt>
                <c:pt idx="34">
                  <c:v>40161.446716000013</c:v>
                </c:pt>
                <c:pt idx="35">
                  <c:v>40161.449131000001</c:v>
                </c:pt>
                <c:pt idx="36">
                  <c:v>40161.452324000013</c:v>
                </c:pt>
                <c:pt idx="37">
                  <c:v>40161.454726000011</c:v>
                </c:pt>
                <c:pt idx="38">
                  <c:v>40161.457131000003</c:v>
                </c:pt>
                <c:pt idx="39">
                  <c:v>40161.460681999997</c:v>
                </c:pt>
                <c:pt idx="40">
                  <c:v>40161.463085999996</c:v>
                </c:pt>
                <c:pt idx="41">
                  <c:v>40161.466283000002</c:v>
                </c:pt>
                <c:pt idx="42">
                  <c:v>40161.468683999999</c:v>
                </c:pt>
                <c:pt idx="43">
                  <c:v>40161.471089999999</c:v>
                </c:pt>
                <c:pt idx="44">
                  <c:v>40161.474049000011</c:v>
                </c:pt>
                <c:pt idx="45">
                  <c:v>40161.476455000011</c:v>
                </c:pt>
                <c:pt idx="46">
                  <c:v>40161.479229000011</c:v>
                </c:pt>
                <c:pt idx="47">
                  <c:v>40161.481632000003</c:v>
                </c:pt>
                <c:pt idx="48">
                  <c:v>40161.484037000169</c:v>
                </c:pt>
                <c:pt idx="49">
                  <c:v>40161.4868580002</c:v>
                </c:pt>
                <c:pt idx="50">
                  <c:v>40161.489257000147</c:v>
                </c:pt>
                <c:pt idx="51">
                  <c:v>40161.491664999994</c:v>
                </c:pt>
                <c:pt idx="52">
                  <c:v>40161.494454</c:v>
                </c:pt>
                <c:pt idx="53">
                  <c:v>40161.496868000002</c:v>
                </c:pt>
                <c:pt idx="54">
                  <c:v>40161.499271000001</c:v>
                </c:pt>
                <c:pt idx="55">
                  <c:v>40161.501676</c:v>
                </c:pt>
                <c:pt idx="56">
                  <c:v>40161.504080999999</c:v>
                </c:pt>
                <c:pt idx="57">
                  <c:v>40161.506482999997</c:v>
                </c:pt>
                <c:pt idx="58">
                  <c:v>40161.508897000043</c:v>
                </c:pt>
                <c:pt idx="59">
                  <c:v>40161.511301999999</c:v>
                </c:pt>
                <c:pt idx="60">
                  <c:v>40161.515007000002</c:v>
                </c:pt>
                <c:pt idx="61">
                  <c:v>40161.517412000001</c:v>
                </c:pt>
                <c:pt idx="62">
                  <c:v>40161.519814000043</c:v>
                </c:pt>
                <c:pt idx="63">
                  <c:v>40161.522958000001</c:v>
                </c:pt>
                <c:pt idx="64">
                  <c:v>40161.525364999994</c:v>
                </c:pt>
                <c:pt idx="65">
                  <c:v>40161.529184999985</c:v>
                </c:pt>
                <c:pt idx="66">
                  <c:v>40161.531589999999</c:v>
                </c:pt>
                <c:pt idx="67">
                  <c:v>40161.533991999997</c:v>
                </c:pt>
                <c:pt idx="68">
                  <c:v>40161.536870000011</c:v>
                </c:pt>
                <c:pt idx="69">
                  <c:v>40161.539275000003</c:v>
                </c:pt>
                <c:pt idx="70">
                  <c:v>40161.542297000138</c:v>
                </c:pt>
                <c:pt idx="71">
                  <c:v>40161.544704</c:v>
                </c:pt>
                <c:pt idx="72">
                  <c:v>40161.547116000002</c:v>
                </c:pt>
                <c:pt idx="73">
                  <c:v>40161.550935000043</c:v>
                </c:pt>
                <c:pt idx="74">
                  <c:v>40161.553349000002</c:v>
                </c:pt>
                <c:pt idx="75">
                  <c:v>40161.555906000001</c:v>
                </c:pt>
                <c:pt idx="76">
                  <c:v>40161.558308000043</c:v>
                </c:pt>
                <c:pt idx="77">
                  <c:v>40161.560712999999</c:v>
                </c:pt>
                <c:pt idx="78">
                  <c:v>40161.563661999986</c:v>
                </c:pt>
                <c:pt idx="79">
                  <c:v>40161.566065999999</c:v>
                </c:pt>
                <c:pt idx="80">
                  <c:v>40161.568466999997</c:v>
                </c:pt>
                <c:pt idx="81">
                  <c:v>40161.571834000002</c:v>
                </c:pt>
                <c:pt idx="82">
                  <c:v>40161.574239000147</c:v>
                </c:pt>
                <c:pt idx="83">
                  <c:v>40161.577829000002</c:v>
                </c:pt>
                <c:pt idx="84">
                  <c:v>40161.580233000139</c:v>
                </c:pt>
                <c:pt idx="85">
                  <c:v>40161.582635000013</c:v>
                </c:pt>
                <c:pt idx="86">
                  <c:v>40161.585457000001</c:v>
                </c:pt>
                <c:pt idx="87">
                  <c:v>40161.587862</c:v>
                </c:pt>
                <c:pt idx="88">
                  <c:v>40161.590262999998</c:v>
                </c:pt>
                <c:pt idx="89">
                  <c:v>40161.592666999997</c:v>
                </c:pt>
                <c:pt idx="90">
                  <c:v>40161.595071999996</c:v>
                </c:pt>
                <c:pt idx="91">
                  <c:v>40161.597475999995</c:v>
                </c:pt>
                <c:pt idx="92">
                  <c:v>40161.599878000001</c:v>
                </c:pt>
                <c:pt idx="93">
                  <c:v>40161.602282</c:v>
                </c:pt>
                <c:pt idx="94">
                  <c:v>40161.605474999997</c:v>
                </c:pt>
                <c:pt idx="95">
                  <c:v>40161.607881999997</c:v>
                </c:pt>
                <c:pt idx="96">
                  <c:v>40161.610283000002</c:v>
                </c:pt>
                <c:pt idx="97">
                  <c:v>40161.612977000012</c:v>
                </c:pt>
                <c:pt idx="98">
                  <c:v>40161.615382000004</c:v>
                </c:pt>
                <c:pt idx="99">
                  <c:v>40161.618575000139</c:v>
                </c:pt>
                <c:pt idx="100">
                  <c:v>40161.620974999998</c:v>
                </c:pt>
                <c:pt idx="101">
                  <c:v>40161.623381999976</c:v>
                </c:pt>
                <c:pt idx="102">
                  <c:v>40161.626435999999</c:v>
                </c:pt>
                <c:pt idx="103">
                  <c:v>40161.628840999998</c:v>
                </c:pt>
                <c:pt idx="104">
                  <c:v>40161.631241999996</c:v>
                </c:pt>
                <c:pt idx="105">
                  <c:v>40161.633646999995</c:v>
                </c:pt>
                <c:pt idx="106">
                  <c:v>40161.636051000001</c:v>
                </c:pt>
                <c:pt idx="107">
                  <c:v>40161.638453</c:v>
                </c:pt>
                <c:pt idx="108">
                  <c:v>40161.641007999999</c:v>
                </c:pt>
                <c:pt idx="109">
                  <c:v>40161.643411999998</c:v>
                </c:pt>
                <c:pt idx="110">
                  <c:v>40161.645814000003</c:v>
                </c:pt>
                <c:pt idx="111">
                  <c:v>40161.648221000003</c:v>
                </c:pt>
                <c:pt idx="112">
                  <c:v>40161.650625000002</c:v>
                </c:pt>
                <c:pt idx="113">
                  <c:v>40161.653029000001</c:v>
                </c:pt>
                <c:pt idx="114">
                  <c:v>40161.655430999999</c:v>
                </c:pt>
                <c:pt idx="115">
                  <c:v>40161.657835000013</c:v>
                </c:pt>
                <c:pt idx="116">
                  <c:v>40161.661468999984</c:v>
                </c:pt>
                <c:pt idx="117">
                  <c:v>40161.663872999998</c:v>
                </c:pt>
                <c:pt idx="118">
                  <c:v>40161.666275000003</c:v>
                </c:pt>
                <c:pt idx="119">
                  <c:v>40161.668960000003</c:v>
                </c:pt>
                <c:pt idx="120">
                  <c:v>40161.671363999994</c:v>
                </c:pt>
                <c:pt idx="121">
                  <c:v>40161.673767999986</c:v>
                </c:pt>
                <c:pt idx="122">
                  <c:v>40161.676169999999</c:v>
                </c:pt>
                <c:pt idx="123">
                  <c:v>40161.678574000012</c:v>
                </c:pt>
                <c:pt idx="124">
                  <c:v>40161.682083</c:v>
                </c:pt>
                <c:pt idx="125">
                  <c:v>40161.684486999999</c:v>
                </c:pt>
                <c:pt idx="126">
                  <c:v>40161.686888000011</c:v>
                </c:pt>
                <c:pt idx="127">
                  <c:v>40161.689826000002</c:v>
                </c:pt>
                <c:pt idx="128">
                  <c:v>40161.692230000001</c:v>
                </c:pt>
                <c:pt idx="129">
                  <c:v>40161.694635</c:v>
                </c:pt>
                <c:pt idx="130">
                  <c:v>40161.697035999998</c:v>
                </c:pt>
                <c:pt idx="131">
                  <c:v>40161.699442999976</c:v>
                </c:pt>
                <c:pt idx="132">
                  <c:v>40161.702509000002</c:v>
                </c:pt>
                <c:pt idx="133">
                  <c:v>40161.704914000002</c:v>
                </c:pt>
                <c:pt idx="134">
                  <c:v>40161.707315</c:v>
                </c:pt>
                <c:pt idx="135">
                  <c:v>40161.709921999995</c:v>
                </c:pt>
                <c:pt idx="136">
                  <c:v>40161.712332000003</c:v>
                </c:pt>
                <c:pt idx="137">
                  <c:v>40161.714733000001</c:v>
                </c:pt>
                <c:pt idx="138">
                  <c:v>40161.717649999999</c:v>
                </c:pt>
                <c:pt idx="139">
                  <c:v>40161.720054999998</c:v>
                </c:pt>
                <c:pt idx="140">
                  <c:v>40161.722794999994</c:v>
                </c:pt>
                <c:pt idx="141">
                  <c:v>40161.725195999985</c:v>
                </c:pt>
                <c:pt idx="142">
                  <c:v>40161.729333999996</c:v>
                </c:pt>
                <c:pt idx="143">
                  <c:v>40161.731735999994</c:v>
                </c:pt>
                <c:pt idx="144">
                  <c:v>40161.734139999993</c:v>
                </c:pt>
                <c:pt idx="145">
                  <c:v>40161.736543999999</c:v>
                </c:pt>
                <c:pt idx="146">
                  <c:v>40161.738945999998</c:v>
                </c:pt>
                <c:pt idx="147">
                  <c:v>40161.741349999997</c:v>
                </c:pt>
                <c:pt idx="148">
                  <c:v>40161.744624999999</c:v>
                </c:pt>
                <c:pt idx="149">
                  <c:v>40161.747028999998</c:v>
                </c:pt>
                <c:pt idx="150">
                  <c:v>40161.749429999996</c:v>
                </c:pt>
                <c:pt idx="151">
                  <c:v>40161.751837000003</c:v>
                </c:pt>
                <c:pt idx="152">
                  <c:v>40161.754242000003</c:v>
                </c:pt>
                <c:pt idx="153">
                  <c:v>40161.756643000001</c:v>
                </c:pt>
                <c:pt idx="154">
                  <c:v>40161.759047</c:v>
                </c:pt>
                <c:pt idx="155">
                  <c:v>40161.761450999984</c:v>
                </c:pt>
                <c:pt idx="156">
                  <c:v>40161.763852999997</c:v>
                </c:pt>
                <c:pt idx="157">
                  <c:v>40161.766257000003</c:v>
                </c:pt>
                <c:pt idx="158">
                  <c:v>40161.768660999995</c:v>
                </c:pt>
                <c:pt idx="159">
                  <c:v>40161.771726999985</c:v>
                </c:pt>
                <c:pt idx="160">
                  <c:v>40161.774127999997</c:v>
                </c:pt>
                <c:pt idx="161">
                  <c:v>40161.776535000012</c:v>
                </c:pt>
                <c:pt idx="162">
                  <c:v>40161.779321999995</c:v>
                </c:pt>
                <c:pt idx="163">
                  <c:v>40161.781726999994</c:v>
                </c:pt>
                <c:pt idx="164">
                  <c:v>40161.784127999999</c:v>
                </c:pt>
                <c:pt idx="165">
                  <c:v>40161.786533000013</c:v>
                </c:pt>
                <c:pt idx="166">
                  <c:v>40161.788938000012</c:v>
                </c:pt>
                <c:pt idx="167">
                  <c:v>40161.791339999989</c:v>
                </c:pt>
                <c:pt idx="168">
                  <c:v>40161.793919999996</c:v>
                </c:pt>
                <c:pt idx="169">
                  <c:v>40161.796333999999</c:v>
                </c:pt>
                <c:pt idx="170">
                  <c:v>40161.798738999998</c:v>
                </c:pt>
                <c:pt idx="171">
                  <c:v>40161.801141000004</c:v>
                </c:pt>
                <c:pt idx="172">
                  <c:v>40161.803546000003</c:v>
                </c:pt>
                <c:pt idx="173">
                  <c:v>40161.807191</c:v>
                </c:pt>
                <c:pt idx="174">
                  <c:v>40161.809596000043</c:v>
                </c:pt>
                <c:pt idx="175">
                  <c:v>40161.811998000012</c:v>
                </c:pt>
                <c:pt idx="176">
                  <c:v>40161.814566000146</c:v>
                </c:pt>
                <c:pt idx="177">
                  <c:v>40161.816971000138</c:v>
                </c:pt>
                <c:pt idx="178">
                  <c:v>40161.819480000006</c:v>
                </c:pt>
                <c:pt idx="179">
                  <c:v>40161.821881999997</c:v>
                </c:pt>
                <c:pt idx="180">
                  <c:v>40161.824297000043</c:v>
                </c:pt>
                <c:pt idx="181">
                  <c:v>40161.826768999999</c:v>
                </c:pt>
                <c:pt idx="182">
                  <c:v>40161.829172999998</c:v>
                </c:pt>
                <c:pt idx="183">
                  <c:v>40161.831579000012</c:v>
                </c:pt>
                <c:pt idx="184">
                  <c:v>40161.835039000012</c:v>
                </c:pt>
                <c:pt idx="185">
                  <c:v>40161.837454</c:v>
                </c:pt>
                <c:pt idx="186">
                  <c:v>40161.839857000043</c:v>
                </c:pt>
                <c:pt idx="187">
                  <c:v>40161.842272000169</c:v>
                </c:pt>
                <c:pt idx="188">
                  <c:v>40161.844677000146</c:v>
                </c:pt>
                <c:pt idx="189">
                  <c:v>40161.84708</c:v>
                </c:pt>
                <c:pt idx="190">
                  <c:v>40161.849494000002</c:v>
                </c:pt>
                <c:pt idx="191">
                  <c:v>40161.851900000001</c:v>
                </c:pt>
                <c:pt idx="192">
                  <c:v>40161.8543140002</c:v>
                </c:pt>
                <c:pt idx="193">
                  <c:v>40161.856718000185</c:v>
                </c:pt>
                <c:pt idx="194">
                  <c:v>40161.859133000013</c:v>
                </c:pt>
                <c:pt idx="195">
                  <c:v>40161.861886999999</c:v>
                </c:pt>
                <c:pt idx="196">
                  <c:v>40161.864289000012</c:v>
                </c:pt>
                <c:pt idx="197">
                  <c:v>40161.866703</c:v>
                </c:pt>
                <c:pt idx="198">
                  <c:v>40161.869108999999</c:v>
                </c:pt>
                <c:pt idx="199">
                  <c:v>40161.871516000043</c:v>
                </c:pt>
                <c:pt idx="200">
                  <c:v>40161.875530000012</c:v>
                </c:pt>
                <c:pt idx="201">
                  <c:v>40161.877938000012</c:v>
                </c:pt>
                <c:pt idx="202">
                  <c:v>40161.880350000043</c:v>
                </c:pt>
                <c:pt idx="203">
                  <c:v>40161.882764000002</c:v>
                </c:pt>
                <c:pt idx="204">
                  <c:v>40161.885167</c:v>
                </c:pt>
                <c:pt idx="205">
                  <c:v>40161.887573000138</c:v>
                </c:pt>
                <c:pt idx="206">
                  <c:v>40161.889987000002</c:v>
                </c:pt>
                <c:pt idx="207">
                  <c:v>40161.892401999998</c:v>
                </c:pt>
                <c:pt idx="208">
                  <c:v>40161.894804000003</c:v>
                </c:pt>
                <c:pt idx="209">
                  <c:v>40161.897953</c:v>
                </c:pt>
                <c:pt idx="210">
                  <c:v>40161.900369000003</c:v>
                </c:pt>
                <c:pt idx="211">
                  <c:v>40161.902782999998</c:v>
                </c:pt>
                <c:pt idx="212">
                  <c:v>40161.905186999997</c:v>
                </c:pt>
                <c:pt idx="213">
                  <c:v>40161.907601999999</c:v>
                </c:pt>
                <c:pt idx="214">
                  <c:v>40161.911306000002</c:v>
                </c:pt>
                <c:pt idx="215">
                  <c:v>40161.913712000001</c:v>
                </c:pt>
                <c:pt idx="216">
                  <c:v>40161.916115000138</c:v>
                </c:pt>
                <c:pt idx="217">
                  <c:v>40161.918530000185</c:v>
                </c:pt>
                <c:pt idx="218">
                  <c:v>40161.920943999998</c:v>
                </c:pt>
                <c:pt idx="219">
                  <c:v>40161.923347000004</c:v>
                </c:pt>
                <c:pt idx="220">
                  <c:v>40161.925752999996</c:v>
                </c:pt>
                <c:pt idx="221">
                  <c:v>40161.928167999999</c:v>
                </c:pt>
                <c:pt idx="222">
                  <c:v>40161.930583000001</c:v>
                </c:pt>
                <c:pt idx="223">
                  <c:v>40161.932987</c:v>
                </c:pt>
                <c:pt idx="224">
                  <c:v>40161.935400999995</c:v>
                </c:pt>
                <c:pt idx="225">
                  <c:v>40161.938421999999</c:v>
                </c:pt>
                <c:pt idx="226">
                  <c:v>40161.940825000012</c:v>
                </c:pt>
                <c:pt idx="227">
                  <c:v>40161.943240000001</c:v>
                </c:pt>
                <c:pt idx="228">
                  <c:v>40161.946073000043</c:v>
                </c:pt>
                <c:pt idx="229">
                  <c:v>40161.948478000013</c:v>
                </c:pt>
                <c:pt idx="230">
                  <c:v>40161.952111000013</c:v>
                </c:pt>
                <c:pt idx="231">
                  <c:v>40161.954514000216</c:v>
                </c:pt>
                <c:pt idx="232">
                  <c:v>40161.958383000012</c:v>
                </c:pt>
                <c:pt idx="233">
                  <c:v>40161.960784999996</c:v>
                </c:pt>
                <c:pt idx="234">
                  <c:v>40161.963190999995</c:v>
                </c:pt>
                <c:pt idx="235">
                  <c:v>40161.966777000001</c:v>
                </c:pt>
                <c:pt idx="236">
                  <c:v>40161.969183999994</c:v>
                </c:pt>
                <c:pt idx="237">
                  <c:v>40161.971587</c:v>
                </c:pt>
                <c:pt idx="238">
                  <c:v>40161.974512000139</c:v>
                </c:pt>
                <c:pt idx="239">
                  <c:v>40161.976927000003</c:v>
                </c:pt>
                <c:pt idx="240">
                  <c:v>40161.980075000043</c:v>
                </c:pt>
                <c:pt idx="241">
                  <c:v>40161.982478000013</c:v>
                </c:pt>
                <c:pt idx="242">
                  <c:v>40161.984892000139</c:v>
                </c:pt>
                <c:pt idx="243">
                  <c:v>40161.987298000138</c:v>
                </c:pt>
                <c:pt idx="244">
                  <c:v>40161.989713000003</c:v>
                </c:pt>
                <c:pt idx="245">
                  <c:v>40161.992116000001</c:v>
                </c:pt>
                <c:pt idx="246">
                  <c:v>40161.994530000011</c:v>
                </c:pt>
                <c:pt idx="247">
                  <c:v>40161.996937000011</c:v>
                </c:pt>
                <c:pt idx="248">
                  <c:v>40161.999340000002</c:v>
                </c:pt>
                <c:pt idx="249">
                  <c:v>40162.001951999999</c:v>
                </c:pt>
                <c:pt idx="250">
                  <c:v>40162.004367000001</c:v>
                </c:pt>
                <c:pt idx="251">
                  <c:v>40162.007561999999</c:v>
                </c:pt>
                <c:pt idx="252">
                  <c:v>40162.009964999997</c:v>
                </c:pt>
                <c:pt idx="253">
                  <c:v>40162.012379000043</c:v>
                </c:pt>
                <c:pt idx="254">
                  <c:v>40162.015442999997</c:v>
                </c:pt>
                <c:pt idx="255">
                  <c:v>40162.017849000003</c:v>
                </c:pt>
                <c:pt idx="256">
                  <c:v>40162.021217000001</c:v>
                </c:pt>
                <c:pt idx="257">
                  <c:v>40162.023619999993</c:v>
                </c:pt>
                <c:pt idx="258">
                  <c:v>40162.026035000003</c:v>
                </c:pt>
                <c:pt idx="259">
                  <c:v>40162.028449999998</c:v>
                </c:pt>
                <c:pt idx="260">
                  <c:v>40162.030853000011</c:v>
                </c:pt>
                <c:pt idx="261">
                  <c:v>40162.033260000004</c:v>
                </c:pt>
                <c:pt idx="262">
                  <c:v>40162.036847000003</c:v>
                </c:pt>
                <c:pt idx="263">
                  <c:v>40162.039261999998</c:v>
                </c:pt>
                <c:pt idx="264">
                  <c:v>40162.041677000001</c:v>
                </c:pt>
                <c:pt idx="265">
                  <c:v>40162.044084000001</c:v>
                </c:pt>
                <c:pt idx="266">
                  <c:v>40162.046498000003</c:v>
                </c:pt>
                <c:pt idx="267">
                  <c:v>40162.048912000013</c:v>
                </c:pt>
                <c:pt idx="268">
                  <c:v>40162.051315000012</c:v>
                </c:pt>
                <c:pt idx="269">
                  <c:v>40162.05373</c:v>
                </c:pt>
                <c:pt idx="270">
                  <c:v>40162.056135000013</c:v>
                </c:pt>
                <c:pt idx="271">
                  <c:v>40162.058537000215</c:v>
                </c:pt>
                <c:pt idx="272">
                  <c:v>40162.060941999996</c:v>
                </c:pt>
                <c:pt idx="273">
                  <c:v>40162.064263</c:v>
                </c:pt>
                <c:pt idx="274">
                  <c:v>40162.066666999999</c:v>
                </c:pt>
                <c:pt idx="275">
                  <c:v>40162.070393000002</c:v>
                </c:pt>
                <c:pt idx="276">
                  <c:v>40162.072796</c:v>
                </c:pt>
                <c:pt idx="277">
                  <c:v>40162.075203</c:v>
                </c:pt>
                <c:pt idx="278">
                  <c:v>40162.077618000003</c:v>
                </c:pt>
                <c:pt idx="279">
                  <c:v>40162.080033000013</c:v>
                </c:pt>
                <c:pt idx="280">
                  <c:v>40162.082436000012</c:v>
                </c:pt>
                <c:pt idx="281">
                  <c:v>40162.085163999996</c:v>
                </c:pt>
                <c:pt idx="282">
                  <c:v>40162.087579000043</c:v>
                </c:pt>
                <c:pt idx="283">
                  <c:v>40162.091412999995</c:v>
                </c:pt>
                <c:pt idx="284">
                  <c:v>40162.093827999997</c:v>
                </c:pt>
                <c:pt idx="285">
                  <c:v>40162.097229999999</c:v>
                </c:pt>
                <c:pt idx="286">
                  <c:v>40162.099633999998</c:v>
                </c:pt>
                <c:pt idx="287">
                  <c:v>40162.102049000001</c:v>
                </c:pt>
                <c:pt idx="288">
                  <c:v>40162.104464000004</c:v>
                </c:pt>
                <c:pt idx="289">
                  <c:v>40162.106868000003</c:v>
                </c:pt>
                <c:pt idx="290">
                  <c:v>40162.109282999998</c:v>
                </c:pt>
                <c:pt idx="291">
                  <c:v>40162.111733999998</c:v>
                </c:pt>
                <c:pt idx="292">
                  <c:v>40162.114138000012</c:v>
                </c:pt>
                <c:pt idx="293">
                  <c:v>40162.118366000002</c:v>
                </c:pt>
                <c:pt idx="294">
                  <c:v>40162.120768999994</c:v>
                </c:pt>
                <c:pt idx="295">
                  <c:v>40162.123183999975</c:v>
                </c:pt>
                <c:pt idx="296">
                  <c:v>40162.126586999999</c:v>
                </c:pt>
                <c:pt idx="297">
                  <c:v>40162.129001999994</c:v>
                </c:pt>
                <c:pt idx="298">
                  <c:v>40162.131404999986</c:v>
                </c:pt>
                <c:pt idx="299">
                  <c:v>40162.134052000001</c:v>
                </c:pt>
                <c:pt idx="300">
                  <c:v>40162.136466999997</c:v>
                </c:pt>
                <c:pt idx="301">
                  <c:v>40162.138873000011</c:v>
                </c:pt>
                <c:pt idx="302">
                  <c:v>40162.141284999998</c:v>
                </c:pt>
                <c:pt idx="303">
                  <c:v>40162.143700999994</c:v>
                </c:pt>
                <c:pt idx="304">
                  <c:v>40162.146977000011</c:v>
                </c:pt>
                <c:pt idx="305">
                  <c:v>40162.149393</c:v>
                </c:pt>
                <c:pt idx="306">
                  <c:v>40162.151794999998</c:v>
                </c:pt>
                <c:pt idx="307">
                  <c:v>40162.154210000139</c:v>
                </c:pt>
                <c:pt idx="308">
                  <c:v>40162.156625000003</c:v>
                </c:pt>
                <c:pt idx="309">
                  <c:v>40162.159030000003</c:v>
                </c:pt>
                <c:pt idx="310">
                  <c:v>40162.161675999996</c:v>
                </c:pt>
                <c:pt idx="311">
                  <c:v>40162.164091999999</c:v>
                </c:pt>
                <c:pt idx="312">
                  <c:v>40162.167157999997</c:v>
                </c:pt>
                <c:pt idx="313">
                  <c:v>40162.169561999995</c:v>
                </c:pt>
                <c:pt idx="314">
                  <c:v>40162.171976999998</c:v>
                </c:pt>
                <c:pt idx="315">
                  <c:v>40162.175926000004</c:v>
                </c:pt>
                <c:pt idx="316">
                  <c:v>40162.178340999999</c:v>
                </c:pt>
                <c:pt idx="317">
                  <c:v>40162.181475999998</c:v>
                </c:pt>
                <c:pt idx="318">
                  <c:v>40162.183879000011</c:v>
                </c:pt>
                <c:pt idx="319">
                  <c:v>40162.186285000003</c:v>
                </c:pt>
                <c:pt idx="320">
                  <c:v>40162.189825000001</c:v>
                </c:pt>
                <c:pt idx="321">
                  <c:v>40162.192240000004</c:v>
                </c:pt>
                <c:pt idx="322">
                  <c:v>40162.194654999999</c:v>
                </c:pt>
                <c:pt idx="323">
                  <c:v>40162.197057999998</c:v>
                </c:pt>
                <c:pt idx="324">
                  <c:v>40162.199463999976</c:v>
                </c:pt>
                <c:pt idx="325">
                  <c:v>40162.202099000002</c:v>
                </c:pt>
                <c:pt idx="326">
                  <c:v>40162.204502000001</c:v>
                </c:pt>
                <c:pt idx="327">
                  <c:v>40162.209138999999</c:v>
                </c:pt>
                <c:pt idx="328">
                  <c:v>40162.211544999998</c:v>
                </c:pt>
                <c:pt idx="329">
                  <c:v>40162.213953999999</c:v>
                </c:pt>
                <c:pt idx="330">
                  <c:v>40162.217531000002</c:v>
                </c:pt>
                <c:pt idx="331">
                  <c:v>40162.219937000002</c:v>
                </c:pt>
                <c:pt idx="332">
                  <c:v>40162.222513000001</c:v>
                </c:pt>
                <c:pt idx="333">
                  <c:v>40162.224915999999</c:v>
                </c:pt>
                <c:pt idx="334">
                  <c:v>40162.227321999984</c:v>
                </c:pt>
                <c:pt idx="335">
                  <c:v>40162.230768999994</c:v>
                </c:pt>
                <c:pt idx="336">
                  <c:v>40162.233174999994</c:v>
                </c:pt>
                <c:pt idx="337">
                  <c:v>40162.236901999997</c:v>
                </c:pt>
                <c:pt idx="338">
                  <c:v>40162.239305999996</c:v>
                </c:pt>
                <c:pt idx="339">
                  <c:v>40162.241720999984</c:v>
                </c:pt>
                <c:pt idx="340">
                  <c:v>40162.245401999986</c:v>
                </c:pt>
                <c:pt idx="341">
                  <c:v>40162.247816000003</c:v>
                </c:pt>
                <c:pt idx="342">
                  <c:v>40162.251473999997</c:v>
                </c:pt>
                <c:pt idx="343">
                  <c:v>40162.253880000004</c:v>
                </c:pt>
                <c:pt idx="344">
                  <c:v>40162.256282000002</c:v>
                </c:pt>
                <c:pt idx="345">
                  <c:v>40162.258696000012</c:v>
                </c:pt>
                <c:pt idx="346">
                  <c:v>40162.261100999975</c:v>
                </c:pt>
                <c:pt idx="347">
                  <c:v>40162.263504999995</c:v>
                </c:pt>
                <c:pt idx="348">
                  <c:v>40162.266174999997</c:v>
                </c:pt>
                <c:pt idx="349">
                  <c:v>40162.268580999997</c:v>
                </c:pt>
                <c:pt idx="350">
                  <c:v>40162.271890000004</c:v>
                </c:pt>
                <c:pt idx="351">
                  <c:v>40162.274300000005</c:v>
                </c:pt>
                <c:pt idx="352">
                  <c:v>40162.276706999997</c:v>
                </c:pt>
                <c:pt idx="353">
                  <c:v>40162.279565999997</c:v>
                </c:pt>
                <c:pt idx="354">
                  <c:v>40162.281979999992</c:v>
                </c:pt>
                <c:pt idx="355">
                  <c:v>40162.285881999996</c:v>
                </c:pt>
                <c:pt idx="356">
                  <c:v>40162.288297000043</c:v>
                </c:pt>
                <c:pt idx="357">
                  <c:v>40162.290699999998</c:v>
                </c:pt>
                <c:pt idx="358">
                  <c:v>40162.293753999984</c:v>
                </c:pt>
                <c:pt idx="359">
                  <c:v>40162.296168999994</c:v>
                </c:pt>
                <c:pt idx="360">
                  <c:v>40162.298570999999</c:v>
                </c:pt>
                <c:pt idx="361">
                  <c:v>40162.300978000043</c:v>
                </c:pt>
                <c:pt idx="362">
                  <c:v>40162.303394000002</c:v>
                </c:pt>
                <c:pt idx="363">
                  <c:v>40162.305809000012</c:v>
                </c:pt>
                <c:pt idx="364">
                  <c:v>40162.3082130002</c:v>
                </c:pt>
                <c:pt idx="365">
                  <c:v>40162.310627000013</c:v>
                </c:pt>
                <c:pt idx="366">
                  <c:v>40162.313033000013</c:v>
                </c:pt>
                <c:pt idx="367">
                  <c:v>40162.315436000012</c:v>
                </c:pt>
                <c:pt idx="368">
                  <c:v>40162.317851000043</c:v>
                </c:pt>
                <c:pt idx="369">
                  <c:v>40162.320266000002</c:v>
                </c:pt>
                <c:pt idx="370">
                  <c:v>40162.322669000001</c:v>
                </c:pt>
                <c:pt idx="371">
                  <c:v>40162.325083999996</c:v>
                </c:pt>
                <c:pt idx="372">
                  <c:v>40162.327497999999</c:v>
                </c:pt>
                <c:pt idx="373">
                  <c:v>40162.329904999999</c:v>
                </c:pt>
                <c:pt idx="374">
                  <c:v>40162.332308000012</c:v>
                </c:pt>
                <c:pt idx="375">
                  <c:v>40162.335328000001</c:v>
                </c:pt>
                <c:pt idx="376">
                  <c:v>40162.337740000003</c:v>
                </c:pt>
                <c:pt idx="377">
                  <c:v>40162.341434000002</c:v>
                </c:pt>
                <c:pt idx="378">
                  <c:v>40162.343838000139</c:v>
                </c:pt>
                <c:pt idx="379">
                  <c:v>40162.347797000002</c:v>
                </c:pt>
                <c:pt idx="380">
                  <c:v>40162.350200000146</c:v>
                </c:pt>
                <c:pt idx="381">
                  <c:v>40162.353057000139</c:v>
                </c:pt>
                <c:pt idx="382">
                  <c:v>40162.356563000147</c:v>
                </c:pt>
                <c:pt idx="383">
                  <c:v>40162.358967000138</c:v>
                </c:pt>
                <c:pt idx="384">
                  <c:v>40162.361649999999</c:v>
                </c:pt>
                <c:pt idx="385">
                  <c:v>40162.364052000012</c:v>
                </c:pt>
                <c:pt idx="386">
                  <c:v>40162.366457000011</c:v>
                </c:pt>
                <c:pt idx="387">
                  <c:v>40162.368861000003</c:v>
                </c:pt>
                <c:pt idx="388">
                  <c:v>40162.371262000001</c:v>
                </c:pt>
                <c:pt idx="389">
                  <c:v>40162.373667</c:v>
                </c:pt>
                <c:pt idx="390">
                  <c:v>40162.376074000043</c:v>
                </c:pt>
                <c:pt idx="391">
                  <c:v>40162.378489000002</c:v>
                </c:pt>
                <c:pt idx="392">
                  <c:v>40162.380893000147</c:v>
                </c:pt>
                <c:pt idx="393">
                  <c:v>40162.383865000003</c:v>
                </c:pt>
                <c:pt idx="394">
                  <c:v>40162.386279000224</c:v>
                </c:pt>
                <c:pt idx="395">
                  <c:v>40162.388683000012</c:v>
                </c:pt>
                <c:pt idx="396">
                  <c:v>40162.391238000011</c:v>
                </c:pt>
                <c:pt idx="397">
                  <c:v>40162.393651999999</c:v>
                </c:pt>
                <c:pt idx="398">
                  <c:v>40162.396974000003</c:v>
                </c:pt>
                <c:pt idx="399">
                  <c:v>40162.399380000003</c:v>
                </c:pt>
                <c:pt idx="400">
                  <c:v>40162.401782999994</c:v>
                </c:pt>
                <c:pt idx="401">
                  <c:v>40162.404198000011</c:v>
                </c:pt>
                <c:pt idx="402">
                  <c:v>40162.406612000013</c:v>
                </c:pt>
                <c:pt idx="403">
                  <c:v>40162.409015000012</c:v>
                </c:pt>
                <c:pt idx="404">
                  <c:v>40162.411805000003</c:v>
                </c:pt>
                <c:pt idx="405">
                  <c:v>40162.414220000013</c:v>
                </c:pt>
                <c:pt idx="406">
                  <c:v>40162.417796000002</c:v>
                </c:pt>
                <c:pt idx="407">
                  <c:v>40162.420211000011</c:v>
                </c:pt>
                <c:pt idx="408">
                  <c:v>40162.422614000003</c:v>
                </c:pt>
                <c:pt idx="409">
                  <c:v>40162.425020000002</c:v>
                </c:pt>
                <c:pt idx="410">
                  <c:v>40162.427434999998</c:v>
                </c:pt>
                <c:pt idx="411">
                  <c:v>40162.429838000011</c:v>
                </c:pt>
                <c:pt idx="412">
                  <c:v>40162.432252000013</c:v>
                </c:pt>
                <c:pt idx="413">
                  <c:v>40162.434667000001</c:v>
                </c:pt>
                <c:pt idx="414">
                  <c:v>40162.437676000001</c:v>
                </c:pt>
                <c:pt idx="415">
                  <c:v>40162.44008</c:v>
                </c:pt>
                <c:pt idx="416">
                  <c:v>40162.442495000003</c:v>
                </c:pt>
                <c:pt idx="417">
                  <c:v>40162.445234000013</c:v>
                </c:pt>
                <c:pt idx="418">
                  <c:v>40162.447637000012</c:v>
                </c:pt>
                <c:pt idx="419">
                  <c:v>40162.450043000012</c:v>
                </c:pt>
                <c:pt idx="420">
                  <c:v>40162.453281000002</c:v>
                </c:pt>
                <c:pt idx="421">
                  <c:v>40162.455686000001</c:v>
                </c:pt>
                <c:pt idx="422">
                  <c:v>40162.458089000043</c:v>
                </c:pt>
                <c:pt idx="423">
                  <c:v>40162.460504000002</c:v>
                </c:pt>
                <c:pt idx="424">
                  <c:v>40162.462909000002</c:v>
                </c:pt>
                <c:pt idx="425">
                  <c:v>40162.465381999995</c:v>
                </c:pt>
                <c:pt idx="426">
                  <c:v>40162.467784999986</c:v>
                </c:pt>
                <c:pt idx="427">
                  <c:v>40162.47019</c:v>
                </c:pt>
                <c:pt idx="428">
                  <c:v>40162.473069</c:v>
                </c:pt>
                <c:pt idx="429">
                  <c:v>40162.475471999998</c:v>
                </c:pt>
                <c:pt idx="430">
                  <c:v>40162.477878000012</c:v>
                </c:pt>
                <c:pt idx="431">
                  <c:v>40162.480757000012</c:v>
                </c:pt>
                <c:pt idx="432">
                  <c:v>40162.483161999997</c:v>
                </c:pt>
                <c:pt idx="433">
                  <c:v>40162.485565000003</c:v>
                </c:pt>
                <c:pt idx="434">
                  <c:v>40162.488130000012</c:v>
                </c:pt>
                <c:pt idx="435">
                  <c:v>40162.490536000012</c:v>
                </c:pt>
                <c:pt idx="436">
                  <c:v>40162.492939000003</c:v>
                </c:pt>
                <c:pt idx="437">
                  <c:v>40162.495352999998</c:v>
                </c:pt>
                <c:pt idx="438">
                  <c:v>40162.497767999994</c:v>
                </c:pt>
                <c:pt idx="439">
                  <c:v>40162.500182999996</c:v>
                </c:pt>
                <c:pt idx="440">
                  <c:v>40162.502586000002</c:v>
                </c:pt>
                <c:pt idx="441">
                  <c:v>40162.504992000002</c:v>
                </c:pt>
                <c:pt idx="442">
                  <c:v>40162.508056000013</c:v>
                </c:pt>
                <c:pt idx="443">
                  <c:v>40162.510461999998</c:v>
                </c:pt>
                <c:pt idx="444">
                  <c:v>40162.513969</c:v>
                </c:pt>
                <c:pt idx="445">
                  <c:v>40162.516372000013</c:v>
                </c:pt>
                <c:pt idx="446">
                  <c:v>40162.518786000001</c:v>
                </c:pt>
                <c:pt idx="447">
                  <c:v>40162.521190999985</c:v>
                </c:pt>
                <c:pt idx="448">
                  <c:v>40162.523594999999</c:v>
                </c:pt>
                <c:pt idx="449">
                  <c:v>40162.526009000001</c:v>
                </c:pt>
                <c:pt idx="450">
                  <c:v>40162.528423999996</c:v>
                </c:pt>
                <c:pt idx="451">
                  <c:v>40162.530827000002</c:v>
                </c:pt>
                <c:pt idx="452">
                  <c:v>40162.533234000002</c:v>
                </c:pt>
                <c:pt idx="453">
                  <c:v>40162.535648999998</c:v>
                </c:pt>
                <c:pt idx="454">
                  <c:v>40162.538054000011</c:v>
                </c:pt>
                <c:pt idx="455">
                  <c:v>40162.542104</c:v>
                </c:pt>
                <c:pt idx="456">
                  <c:v>40162.544511000138</c:v>
                </c:pt>
                <c:pt idx="457">
                  <c:v>40162.546923000002</c:v>
                </c:pt>
                <c:pt idx="458">
                  <c:v>40162.550290000043</c:v>
                </c:pt>
                <c:pt idx="459">
                  <c:v>40162.552695000013</c:v>
                </c:pt>
                <c:pt idx="460">
                  <c:v>40162.555100999998</c:v>
                </c:pt>
                <c:pt idx="461">
                  <c:v>40162.557918000013</c:v>
                </c:pt>
                <c:pt idx="462">
                  <c:v>40162.560323999998</c:v>
                </c:pt>
                <c:pt idx="463">
                  <c:v>40162.563005999997</c:v>
                </c:pt>
                <c:pt idx="464">
                  <c:v>40162.565408999995</c:v>
                </c:pt>
                <c:pt idx="465">
                  <c:v>40162.567823999998</c:v>
                </c:pt>
                <c:pt idx="466">
                  <c:v>40162.571530000001</c:v>
                </c:pt>
                <c:pt idx="467">
                  <c:v>40162.573944999996</c:v>
                </c:pt>
                <c:pt idx="468">
                  <c:v>40162.577776999999</c:v>
                </c:pt>
                <c:pt idx="469">
                  <c:v>40162.580181999998</c:v>
                </c:pt>
                <c:pt idx="470">
                  <c:v>40162.582585000011</c:v>
                </c:pt>
                <c:pt idx="471">
                  <c:v>40162.585652000002</c:v>
                </c:pt>
                <c:pt idx="472">
                  <c:v>40162.588065000011</c:v>
                </c:pt>
                <c:pt idx="473">
                  <c:v>40162.591642999985</c:v>
                </c:pt>
                <c:pt idx="474">
                  <c:v>40162.594056000002</c:v>
                </c:pt>
                <c:pt idx="475">
                  <c:v>40162.596459999993</c:v>
                </c:pt>
                <c:pt idx="476">
                  <c:v>40162.598876000011</c:v>
                </c:pt>
                <c:pt idx="477">
                  <c:v>40162.601291999999</c:v>
                </c:pt>
                <c:pt idx="478">
                  <c:v>40162.603695999998</c:v>
                </c:pt>
                <c:pt idx="479">
                  <c:v>40162.606146999999</c:v>
                </c:pt>
                <c:pt idx="480">
                  <c:v>40162.608560000001</c:v>
                </c:pt>
                <c:pt idx="481">
                  <c:v>40162.612264000003</c:v>
                </c:pt>
                <c:pt idx="482">
                  <c:v>40162.614668000002</c:v>
                </c:pt>
                <c:pt idx="483">
                  <c:v>40162.61707</c:v>
                </c:pt>
                <c:pt idx="484">
                  <c:v>40162.619473999999</c:v>
                </c:pt>
                <c:pt idx="485">
                  <c:v>40162.621878999998</c:v>
                </c:pt>
                <c:pt idx="486">
                  <c:v>40162.624280000004</c:v>
                </c:pt>
                <c:pt idx="487">
                  <c:v>40162.626684999996</c:v>
                </c:pt>
                <c:pt idx="488">
                  <c:v>40162.629089999995</c:v>
                </c:pt>
                <c:pt idx="489">
                  <c:v>40162.631491999986</c:v>
                </c:pt>
                <c:pt idx="490">
                  <c:v>40162.633897</c:v>
                </c:pt>
                <c:pt idx="491">
                  <c:v>40162.636300999999</c:v>
                </c:pt>
                <c:pt idx="492">
                  <c:v>40162.640005000001</c:v>
                </c:pt>
                <c:pt idx="493">
                  <c:v>40162.64241</c:v>
                </c:pt>
                <c:pt idx="494">
                  <c:v>40162.644812000013</c:v>
                </c:pt>
                <c:pt idx="495">
                  <c:v>40162.647714999999</c:v>
                </c:pt>
                <c:pt idx="496">
                  <c:v>40162.650120000006</c:v>
                </c:pt>
                <c:pt idx="497">
                  <c:v>40162.681359000002</c:v>
                </c:pt>
                <c:pt idx="498">
                  <c:v>40162.683762999994</c:v>
                </c:pt>
                <c:pt idx="499">
                  <c:v>40162.686178000011</c:v>
                </c:pt>
                <c:pt idx="500">
                  <c:v>40162.689660000004</c:v>
                </c:pt>
                <c:pt idx="501">
                  <c:v>40162.692065999996</c:v>
                </c:pt>
              </c:numCache>
            </c:numRef>
          </c:xVal>
          <c:yVal>
            <c:numRef>
              <c:f>'5-Hole85'!$E$10:$E$511</c:f>
              <c:numCache>
                <c:formatCode>General</c:formatCode>
                <c:ptCount val="502"/>
                <c:pt idx="0">
                  <c:v>-3.3686519999999978</c:v>
                </c:pt>
                <c:pt idx="1">
                  <c:v>-3.25562</c:v>
                </c:pt>
                <c:pt idx="2">
                  <c:v>-3.2545700000000002</c:v>
                </c:pt>
                <c:pt idx="3">
                  <c:v>-3.4509499999999922</c:v>
                </c:pt>
                <c:pt idx="4">
                  <c:v>-2.8410659999999912</c:v>
                </c:pt>
                <c:pt idx="5">
                  <c:v>-3.1432950000000002</c:v>
                </c:pt>
                <c:pt idx="6">
                  <c:v>-6.9944949999999855</c:v>
                </c:pt>
                <c:pt idx="7">
                  <c:v>-10.554934000000006</c:v>
                </c:pt>
                <c:pt idx="8">
                  <c:v>-12.689112</c:v>
                </c:pt>
                <c:pt idx="9">
                  <c:v>-14.655837000000036</c:v>
                </c:pt>
                <c:pt idx="10">
                  <c:v>-16.529876000000005</c:v>
                </c:pt>
                <c:pt idx="11">
                  <c:v>-18.097659</c:v>
                </c:pt>
                <c:pt idx="12">
                  <c:v>-19.998741999999883</c:v>
                </c:pt>
                <c:pt idx="13">
                  <c:v>-23.350536000000002</c:v>
                </c:pt>
                <c:pt idx="14">
                  <c:v>-27.786161</c:v>
                </c:pt>
                <c:pt idx="15">
                  <c:v>-32.911200000000001</c:v>
                </c:pt>
                <c:pt idx="16">
                  <c:v>-33.847799999999999</c:v>
                </c:pt>
                <c:pt idx="17">
                  <c:v>-35.336151000000001</c:v>
                </c:pt>
                <c:pt idx="18">
                  <c:v>-38.644978000000002</c:v>
                </c:pt>
                <c:pt idx="19">
                  <c:v>-43.467000000000006</c:v>
                </c:pt>
                <c:pt idx="20">
                  <c:v>-50.532900000000012</c:v>
                </c:pt>
                <c:pt idx="21">
                  <c:v>-57.425928000000013</c:v>
                </c:pt>
                <c:pt idx="22">
                  <c:v>-64.331559999999996</c:v>
                </c:pt>
                <c:pt idx="23">
                  <c:v>-70.541995999999997</c:v>
                </c:pt>
                <c:pt idx="24">
                  <c:v>-74.032846999999919</c:v>
                </c:pt>
                <c:pt idx="25">
                  <c:v>-77.410791000000003</c:v>
                </c:pt>
                <c:pt idx="26">
                  <c:v>-80.751174000000006</c:v>
                </c:pt>
                <c:pt idx="27">
                  <c:v>-84.131827000000001</c:v>
                </c:pt>
                <c:pt idx="28">
                  <c:v>-87.701100999999994</c:v>
                </c:pt>
                <c:pt idx="29">
                  <c:v>-91.213167000000027</c:v>
                </c:pt>
                <c:pt idx="30">
                  <c:v>-95.459100000000007</c:v>
                </c:pt>
                <c:pt idx="31">
                  <c:v>-100.631</c:v>
                </c:pt>
                <c:pt idx="32">
                  <c:v>-106.00299800000001</c:v>
                </c:pt>
                <c:pt idx="33">
                  <c:v>-112.44500000000002</c:v>
                </c:pt>
                <c:pt idx="34">
                  <c:v>-121.48745300000026</c:v>
                </c:pt>
                <c:pt idx="35">
                  <c:v>-129.0023060000006</c:v>
                </c:pt>
                <c:pt idx="36">
                  <c:v>-138.53648600000051</c:v>
                </c:pt>
                <c:pt idx="37">
                  <c:v>-138.98700000000051</c:v>
                </c:pt>
                <c:pt idx="38">
                  <c:v>-146.04311899999999</c:v>
                </c:pt>
                <c:pt idx="39">
                  <c:v>-156.82045200000007</c:v>
                </c:pt>
                <c:pt idx="40">
                  <c:v>-164.18835300000001</c:v>
                </c:pt>
                <c:pt idx="41">
                  <c:v>-173.88058800000007</c:v>
                </c:pt>
                <c:pt idx="42">
                  <c:v>-180.73413600000001</c:v>
                </c:pt>
                <c:pt idx="43">
                  <c:v>-187.8681390000007</c:v>
                </c:pt>
                <c:pt idx="44">
                  <c:v>-196.41308599999948</c:v>
                </c:pt>
                <c:pt idx="45">
                  <c:v>-203.148923</c:v>
                </c:pt>
                <c:pt idx="46">
                  <c:v>-211.170626</c:v>
                </c:pt>
                <c:pt idx="47">
                  <c:v>-217.86100000000027</c:v>
                </c:pt>
                <c:pt idx="48">
                  <c:v>-224.95563000000001</c:v>
                </c:pt>
                <c:pt idx="49">
                  <c:v>-233.02812200000051</c:v>
                </c:pt>
                <c:pt idx="50">
                  <c:v>-239.96054700000047</c:v>
                </c:pt>
                <c:pt idx="51">
                  <c:v>-246.804833</c:v>
                </c:pt>
                <c:pt idx="52">
                  <c:v>-254.9282300000007</c:v>
                </c:pt>
                <c:pt idx="53">
                  <c:v>-262.02159599999868</c:v>
                </c:pt>
                <c:pt idx="54">
                  <c:v>-268.84390000000002</c:v>
                </c:pt>
                <c:pt idx="55">
                  <c:v>-275.605839</c:v>
                </c:pt>
                <c:pt idx="56">
                  <c:v>-282.61978200000038</c:v>
                </c:pt>
                <c:pt idx="57">
                  <c:v>-289.33999999999969</c:v>
                </c:pt>
                <c:pt idx="58">
                  <c:v>-296.41799999999893</c:v>
                </c:pt>
                <c:pt idx="59">
                  <c:v>-303.21531399999844</c:v>
                </c:pt>
                <c:pt idx="60">
                  <c:v>-313.95153199999868</c:v>
                </c:pt>
                <c:pt idx="61">
                  <c:v>-320.82612999999844</c:v>
                </c:pt>
                <c:pt idx="62">
                  <c:v>-327.89065799999969</c:v>
                </c:pt>
                <c:pt idx="63">
                  <c:v>-336.99307699999849</c:v>
                </c:pt>
                <c:pt idx="64">
                  <c:v>-343.74163600000003</c:v>
                </c:pt>
                <c:pt idx="65">
                  <c:v>-354.72818099999893</c:v>
                </c:pt>
                <c:pt idx="66">
                  <c:v>-361.47579099999899</c:v>
                </c:pt>
                <c:pt idx="67">
                  <c:v>-368.58000399999969</c:v>
                </c:pt>
                <c:pt idx="68">
                  <c:v>-376.85231099999999</c:v>
                </c:pt>
                <c:pt idx="69">
                  <c:v>-383.76499999999999</c:v>
                </c:pt>
                <c:pt idx="70">
                  <c:v>-392.50406299999997</c:v>
                </c:pt>
                <c:pt idx="71">
                  <c:v>-399.46</c:v>
                </c:pt>
                <c:pt idx="72">
                  <c:v>-406.43299399999893</c:v>
                </c:pt>
                <c:pt idx="73">
                  <c:v>-417.36150899999899</c:v>
                </c:pt>
                <c:pt idx="74">
                  <c:v>-424.13495699999999</c:v>
                </c:pt>
                <c:pt idx="75">
                  <c:v>-431.58656199999899</c:v>
                </c:pt>
                <c:pt idx="76">
                  <c:v>-438.42176999999856</c:v>
                </c:pt>
                <c:pt idx="77">
                  <c:v>-445.35077000000001</c:v>
                </c:pt>
                <c:pt idx="78">
                  <c:v>-453.88398000000001</c:v>
                </c:pt>
                <c:pt idx="79">
                  <c:v>-460.9279999999988</c:v>
                </c:pt>
                <c:pt idx="80">
                  <c:v>-467.73035199999856</c:v>
                </c:pt>
                <c:pt idx="81">
                  <c:v>-477.50302599999969</c:v>
                </c:pt>
                <c:pt idx="82">
                  <c:v>-484.28853899999825</c:v>
                </c:pt>
                <c:pt idx="83">
                  <c:v>-494.61799999999999</c:v>
                </c:pt>
                <c:pt idx="84">
                  <c:v>-501.50831699999844</c:v>
                </c:pt>
                <c:pt idx="85">
                  <c:v>-508.35824000000002</c:v>
                </c:pt>
                <c:pt idx="86">
                  <c:v>-516.48028899999997</c:v>
                </c:pt>
                <c:pt idx="87">
                  <c:v>-523.61800000000005</c:v>
                </c:pt>
                <c:pt idx="88">
                  <c:v>-530.47141999999997</c:v>
                </c:pt>
                <c:pt idx="89">
                  <c:v>-537.42016999999748</c:v>
                </c:pt>
                <c:pt idx="90">
                  <c:v>-544.33542499999749</c:v>
                </c:pt>
                <c:pt idx="91">
                  <c:v>-550.79166799999996</c:v>
                </c:pt>
                <c:pt idx="92">
                  <c:v>-557.37099999999998</c:v>
                </c:pt>
                <c:pt idx="93">
                  <c:v>-564.02499799999998</c:v>
                </c:pt>
                <c:pt idx="94">
                  <c:v>-572.767338</c:v>
                </c:pt>
                <c:pt idx="95">
                  <c:v>-579.28375000000335</c:v>
                </c:pt>
                <c:pt idx="96">
                  <c:v>-585.85999999999797</c:v>
                </c:pt>
                <c:pt idx="97">
                  <c:v>-593.36537399999997</c:v>
                </c:pt>
                <c:pt idx="98">
                  <c:v>-599.84356299999797</c:v>
                </c:pt>
                <c:pt idx="99">
                  <c:v>-608.52300000000002</c:v>
                </c:pt>
                <c:pt idx="100">
                  <c:v>-615.19652099999996</c:v>
                </c:pt>
                <c:pt idx="101">
                  <c:v>-621.68746799999997</c:v>
                </c:pt>
                <c:pt idx="102">
                  <c:v>-629.98199999999997</c:v>
                </c:pt>
                <c:pt idx="103">
                  <c:v>-636.49134600000002</c:v>
                </c:pt>
                <c:pt idx="104">
                  <c:v>-642.96656799999698</c:v>
                </c:pt>
                <c:pt idx="105">
                  <c:v>-649.760043</c:v>
                </c:pt>
                <c:pt idx="106">
                  <c:v>-656.38051099999996</c:v>
                </c:pt>
                <c:pt idx="107">
                  <c:v>-662.83614999999747</c:v>
                </c:pt>
                <c:pt idx="108">
                  <c:v>-669.97808899999995</c:v>
                </c:pt>
                <c:pt idx="109">
                  <c:v>-676.48900000000003</c:v>
                </c:pt>
                <c:pt idx="110">
                  <c:v>-682.91033300000004</c:v>
                </c:pt>
                <c:pt idx="111">
                  <c:v>-689.42156499999749</c:v>
                </c:pt>
                <c:pt idx="112">
                  <c:v>-696.11099999999999</c:v>
                </c:pt>
                <c:pt idx="113">
                  <c:v>-702.62090999999998</c:v>
                </c:pt>
                <c:pt idx="114">
                  <c:v>-709.06727999999748</c:v>
                </c:pt>
                <c:pt idx="115">
                  <c:v>-715.84499899999946</c:v>
                </c:pt>
                <c:pt idx="116">
                  <c:v>-725.76281199999949</c:v>
                </c:pt>
                <c:pt idx="117">
                  <c:v>-732.33373900000004</c:v>
                </c:pt>
                <c:pt idx="118">
                  <c:v>-739.07899999999995</c:v>
                </c:pt>
                <c:pt idx="119">
                  <c:v>-746.190202</c:v>
                </c:pt>
                <c:pt idx="120">
                  <c:v>-749.745</c:v>
                </c:pt>
                <c:pt idx="121">
                  <c:v>-752.03199999999947</c:v>
                </c:pt>
                <c:pt idx="122">
                  <c:v>-758.75699999999949</c:v>
                </c:pt>
                <c:pt idx="123">
                  <c:v>-765.31847400000004</c:v>
                </c:pt>
                <c:pt idx="124">
                  <c:v>-774.80515999999761</c:v>
                </c:pt>
                <c:pt idx="125">
                  <c:v>-781.40021799999761</c:v>
                </c:pt>
                <c:pt idx="126">
                  <c:v>-788.16599999999949</c:v>
                </c:pt>
                <c:pt idx="127">
                  <c:v>-796.24889200000052</c:v>
                </c:pt>
                <c:pt idx="128">
                  <c:v>-802.77669100000003</c:v>
                </c:pt>
                <c:pt idx="129">
                  <c:v>-809.24553800000001</c:v>
                </c:pt>
                <c:pt idx="130">
                  <c:v>-815.75433300000054</c:v>
                </c:pt>
                <c:pt idx="131">
                  <c:v>-822.41899999999998</c:v>
                </c:pt>
                <c:pt idx="132">
                  <c:v>-830.758466</c:v>
                </c:pt>
                <c:pt idx="133">
                  <c:v>-837.32099999999946</c:v>
                </c:pt>
                <c:pt idx="134">
                  <c:v>-843.76189999999997</c:v>
                </c:pt>
                <c:pt idx="135">
                  <c:v>-851.08609300000001</c:v>
                </c:pt>
                <c:pt idx="136">
                  <c:v>-857.68400000000054</c:v>
                </c:pt>
                <c:pt idx="137">
                  <c:v>-864.17381800000055</c:v>
                </c:pt>
                <c:pt idx="138">
                  <c:v>-872.24099999999999</c:v>
                </c:pt>
                <c:pt idx="139">
                  <c:v>-878.68541300000004</c:v>
                </c:pt>
                <c:pt idx="140">
                  <c:v>-886.21699999999998</c:v>
                </c:pt>
                <c:pt idx="141">
                  <c:v>-892.63839800000005</c:v>
                </c:pt>
                <c:pt idx="142">
                  <c:v>-903.96799999999746</c:v>
                </c:pt>
                <c:pt idx="143">
                  <c:v>-910.51300000000003</c:v>
                </c:pt>
                <c:pt idx="144">
                  <c:v>-917.23715899999797</c:v>
                </c:pt>
                <c:pt idx="145">
                  <c:v>-923.76662499999748</c:v>
                </c:pt>
                <c:pt idx="146">
                  <c:v>-930.19630500000005</c:v>
                </c:pt>
                <c:pt idx="147">
                  <c:v>-936.983068</c:v>
                </c:pt>
                <c:pt idx="148">
                  <c:v>-945.9619999999976</c:v>
                </c:pt>
                <c:pt idx="149">
                  <c:v>-952.39499999999998</c:v>
                </c:pt>
                <c:pt idx="150">
                  <c:v>-958.78947100000323</c:v>
                </c:pt>
                <c:pt idx="151">
                  <c:v>-965.46182999999746</c:v>
                </c:pt>
                <c:pt idx="152">
                  <c:v>-972.107574</c:v>
                </c:pt>
                <c:pt idx="153">
                  <c:v>-978.57126299999948</c:v>
                </c:pt>
                <c:pt idx="154">
                  <c:v>-985.08699999999999</c:v>
                </c:pt>
                <c:pt idx="155">
                  <c:v>-991.91577800000005</c:v>
                </c:pt>
                <c:pt idx="156">
                  <c:v>-998.44925099999796</c:v>
                </c:pt>
                <c:pt idx="157">
                  <c:v>-1004.9471519999972</c:v>
                </c:pt>
                <c:pt idx="158">
                  <c:v>-1011.6</c:v>
                </c:pt>
                <c:pt idx="159">
                  <c:v>-1019.874086</c:v>
                </c:pt>
                <c:pt idx="160">
                  <c:v>-1026.4948019999999</c:v>
                </c:pt>
                <c:pt idx="161">
                  <c:v>-1032.9757510000065</c:v>
                </c:pt>
                <c:pt idx="162">
                  <c:v>-1040.6523349999923</c:v>
                </c:pt>
                <c:pt idx="163">
                  <c:v>-1047.203401</c:v>
                </c:pt>
                <c:pt idx="164">
                  <c:v>-1053.6729339999952</c:v>
                </c:pt>
                <c:pt idx="165">
                  <c:v>-1060.4705840000001</c:v>
                </c:pt>
                <c:pt idx="166">
                  <c:v>-1067.02</c:v>
                </c:pt>
                <c:pt idx="167">
                  <c:v>-1073.53</c:v>
                </c:pt>
                <c:pt idx="168">
                  <c:v>-1080.6888329999952</c:v>
                </c:pt>
                <c:pt idx="169">
                  <c:v>-1087.2</c:v>
                </c:pt>
                <c:pt idx="170">
                  <c:v>-1093.58</c:v>
                </c:pt>
                <c:pt idx="171">
                  <c:v>-1100.1444979999944</c:v>
                </c:pt>
                <c:pt idx="172">
                  <c:v>-1106.8791979999999</c:v>
                </c:pt>
                <c:pt idx="173">
                  <c:v>-1116.6846459999952</c:v>
                </c:pt>
                <c:pt idx="174">
                  <c:v>-1123.3599999999999</c:v>
                </c:pt>
                <c:pt idx="175">
                  <c:v>-1130.087798</c:v>
                </c:pt>
                <c:pt idx="176">
                  <c:v>-1136.977331</c:v>
                </c:pt>
                <c:pt idx="177">
                  <c:v>-1143.7</c:v>
                </c:pt>
                <c:pt idx="178">
                  <c:v>-1150.4863969999999</c:v>
                </c:pt>
                <c:pt idx="179">
                  <c:v>-1156.8799999999999</c:v>
                </c:pt>
                <c:pt idx="180">
                  <c:v>-1163.4918290000001</c:v>
                </c:pt>
                <c:pt idx="181">
                  <c:v>-1170.32</c:v>
                </c:pt>
                <c:pt idx="182">
                  <c:v>-1176.7906610000011</c:v>
                </c:pt>
                <c:pt idx="183">
                  <c:v>-1183.3560930000001</c:v>
                </c:pt>
                <c:pt idx="184">
                  <c:v>-1193.0535950000001</c:v>
                </c:pt>
                <c:pt idx="185">
                  <c:v>-1199.5973459999998</c:v>
                </c:pt>
                <c:pt idx="186">
                  <c:v>-1206.1099999999999</c:v>
                </c:pt>
                <c:pt idx="187">
                  <c:v>-1212.8866459999999</c:v>
                </c:pt>
                <c:pt idx="188">
                  <c:v>-1219.3625910000001</c:v>
                </c:pt>
                <c:pt idx="189">
                  <c:v>-1223.9665760000044</c:v>
                </c:pt>
                <c:pt idx="190">
                  <c:v>-1230.600794</c:v>
                </c:pt>
                <c:pt idx="191">
                  <c:v>-1237.08</c:v>
                </c:pt>
                <c:pt idx="192">
                  <c:v>-1243.5999999999999</c:v>
                </c:pt>
                <c:pt idx="193">
                  <c:v>-1250.369696</c:v>
                </c:pt>
                <c:pt idx="194">
                  <c:v>-1256.94</c:v>
                </c:pt>
                <c:pt idx="195">
                  <c:v>-1264.5784590000001</c:v>
                </c:pt>
                <c:pt idx="196">
                  <c:v>-1271.1679919999999</c:v>
                </c:pt>
                <c:pt idx="197">
                  <c:v>-1277.6531439999944</c:v>
                </c:pt>
                <c:pt idx="198">
                  <c:v>-1282.99</c:v>
                </c:pt>
                <c:pt idx="199">
                  <c:v>-1286.2824439999952</c:v>
                </c:pt>
                <c:pt idx="200">
                  <c:v>-1297.22</c:v>
                </c:pt>
                <c:pt idx="201">
                  <c:v>-1303.6917429999944</c:v>
                </c:pt>
                <c:pt idx="202">
                  <c:v>-1310.4255720000056</c:v>
                </c:pt>
                <c:pt idx="203">
                  <c:v>-1317.08</c:v>
                </c:pt>
                <c:pt idx="204">
                  <c:v>-1323.5</c:v>
                </c:pt>
                <c:pt idx="205">
                  <c:v>-1330.2806849999999</c:v>
                </c:pt>
                <c:pt idx="206">
                  <c:v>-1336.9833229999952</c:v>
                </c:pt>
                <c:pt idx="207">
                  <c:v>-1343.48</c:v>
                </c:pt>
                <c:pt idx="208">
                  <c:v>-1349.95</c:v>
                </c:pt>
                <c:pt idx="209">
                  <c:v>-1358.47</c:v>
                </c:pt>
                <c:pt idx="210">
                  <c:v>-1365.331455</c:v>
                </c:pt>
                <c:pt idx="211">
                  <c:v>-1372.1399999999999</c:v>
                </c:pt>
                <c:pt idx="212">
                  <c:v>-1379.0757820000001</c:v>
                </c:pt>
                <c:pt idx="213">
                  <c:v>-1386.100054</c:v>
                </c:pt>
                <c:pt idx="214">
                  <c:v>-1396.8819839999999</c:v>
                </c:pt>
                <c:pt idx="215">
                  <c:v>-1403.7391210000001</c:v>
                </c:pt>
                <c:pt idx="216">
                  <c:v>-1410.6908169999951</c:v>
                </c:pt>
                <c:pt idx="217">
                  <c:v>-1417.6761399999998</c:v>
                </c:pt>
                <c:pt idx="218">
                  <c:v>-1424.3896500000001</c:v>
                </c:pt>
                <c:pt idx="219">
                  <c:v>-1431.443626</c:v>
                </c:pt>
                <c:pt idx="220">
                  <c:v>-1438.1850890000001</c:v>
                </c:pt>
                <c:pt idx="221">
                  <c:v>-1445.2</c:v>
                </c:pt>
                <c:pt idx="222">
                  <c:v>-1452.1843889999925</c:v>
                </c:pt>
                <c:pt idx="223">
                  <c:v>-1458.9880780000001</c:v>
                </c:pt>
                <c:pt idx="224">
                  <c:v>-1466.1799999999998</c:v>
                </c:pt>
                <c:pt idx="225">
                  <c:v>-1474.9044510000001</c:v>
                </c:pt>
                <c:pt idx="226">
                  <c:v>-1481.6539839999998</c:v>
                </c:pt>
                <c:pt idx="227">
                  <c:v>-1488.7343969999952</c:v>
                </c:pt>
                <c:pt idx="228">
                  <c:v>-1496.6145759999999</c:v>
                </c:pt>
                <c:pt idx="229">
                  <c:v>-1503.6432299999944</c:v>
                </c:pt>
                <c:pt idx="230">
                  <c:v>-1513.823175</c:v>
                </c:pt>
                <c:pt idx="231">
                  <c:v>-1520.95</c:v>
                </c:pt>
                <c:pt idx="232">
                  <c:v>-1532.1799999999998</c:v>
                </c:pt>
                <c:pt idx="233">
                  <c:v>-1538.970716</c:v>
                </c:pt>
                <c:pt idx="234">
                  <c:v>-1546.11</c:v>
                </c:pt>
                <c:pt idx="235">
                  <c:v>-1556.2097820000001</c:v>
                </c:pt>
                <c:pt idx="236">
                  <c:v>-1563.188973</c:v>
                </c:pt>
                <c:pt idx="237">
                  <c:v>-1570.0294239999998</c:v>
                </c:pt>
                <c:pt idx="238">
                  <c:v>-1578.43</c:v>
                </c:pt>
                <c:pt idx="239">
                  <c:v>-1585.2484359999999</c:v>
                </c:pt>
                <c:pt idx="240">
                  <c:v>-1594.4</c:v>
                </c:pt>
                <c:pt idx="241">
                  <c:v>-1601.46</c:v>
                </c:pt>
                <c:pt idx="242">
                  <c:v>-1608.295642</c:v>
                </c:pt>
                <c:pt idx="243">
                  <c:v>-1615.4260469999999</c:v>
                </c:pt>
                <c:pt idx="244">
                  <c:v>-1622.1899999999998</c:v>
                </c:pt>
                <c:pt idx="245">
                  <c:v>-1629.1299999999999</c:v>
                </c:pt>
                <c:pt idx="246">
                  <c:v>-1636.0346459999998</c:v>
                </c:pt>
                <c:pt idx="247">
                  <c:v>-1642.7827239999999</c:v>
                </c:pt>
                <c:pt idx="248">
                  <c:v>-1649.8821399999952</c:v>
                </c:pt>
                <c:pt idx="249">
                  <c:v>-1657.2398680000001</c:v>
                </c:pt>
                <c:pt idx="250">
                  <c:v>-1664.4245840000001</c:v>
                </c:pt>
                <c:pt idx="251">
                  <c:v>-1673.712311</c:v>
                </c:pt>
                <c:pt idx="252">
                  <c:v>-1681.129805</c:v>
                </c:pt>
                <c:pt idx="253">
                  <c:v>-1688.2635330000001</c:v>
                </c:pt>
                <c:pt idx="254">
                  <c:v>-1697.4063660000011</c:v>
                </c:pt>
                <c:pt idx="255">
                  <c:v>-1704.8004439999957</c:v>
                </c:pt>
                <c:pt idx="256">
                  <c:v>-1714.874965</c:v>
                </c:pt>
                <c:pt idx="257">
                  <c:v>-1722.2995100000001</c:v>
                </c:pt>
                <c:pt idx="258">
                  <c:v>-1729.6299999999999</c:v>
                </c:pt>
                <c:pt idx="259">
                  <c:v>-1736.9557200000011</c:v>
                </c:pt>
                <c:pt idx="260">
                  <c:v>-1744.35</c:v>
                </c:pt>
                <c:pt idx="261">
                  <c:v>-1751.527642</c:v>
                </c:pt>
                <c:pt idx="262">
                  <c:v>-1762.42</c:v>
                </c:pt>
                <c:pt idx="263">
                  <c:v>-1769.59</c:v>
                </c:pt>
                <c:pt idx="264">
                  <c:v>-1776.91</c:v>
                </c:pt>
                <c:pt idx="265">
                  <c:v>-1784.26</c:v>
                </c:pt>
                <c:pt idx="266">
                  <c:v>-1791.5489809999999</c:v>
                </c:pt>
                <c:pt idx="267">
                  <c:v>-1798.9648399999999</c:v>
                </c:pt>
                <c:pt idx="268">
                  <c:v>-1806.1243739999998</c:v>
                </c:pt>
                <c:pt idx="269">
                  <c:v>-1813.6399999999999</c:v>
                </c:pt>
                <c:pt idx="270">
                  <c:v>-1820.7434399999954</c:v>
                </c:pt>
                <c:pt idx="271">
                  <c:v>-1828.132973</c:v>
                </c:pt>
                <c:pt idx="272">
                  <c:v>-1835.1499999999999</c:v>
                </c:pt>
                <c:pt idx="273">
                  <c:v>-1845.34</c:v>
                </c:pt>
                <c:pt idx="274">
                  <c:v>-1852.48</c:v>
                </c:pt>
                <c:pt idx="275">
                  <c:v>-1863.8163810000001</c:v>
                </c:pt>
                <c:pt idx="276">
                  <c:v>-1871.29</c:v>
                </c:pt>
                <c:pt idx="277">
                  <c:v>-1878.495214</c:v>
                </c:pt>
                <c:pt idx="278">
                  <c:v>-1885.98</c:v>
                </c:pt>
                <c:pt idx="279">
                  <c:v>-1893.1699999999998</c:v>
                </c:pt>
                <c:pt idx="280">
                  <c:v>-1900.43</c:v>
                </c:pt>
                <c:pt idx="281">
                  <c:v>-1908.6883039999998</c:v>
                </c:pt>
                <c:pt idx="282">
                  <c:v>-1915.8422959999998</c:v>
                </c:pt>
                <c:pt idx="283">
                  <c:v>-1927.5160540000011</c:v>
                </c:pt>
                <c:pt idx="284">
                  <c:v>-1934.9669030000011</c:v>
                </c:pt>
                <c:pt idx="285">
                  <c:v>-1945.418218</c:v>
                </c:pt>
                <c:pt idx="286">
                  <c:v>-1952.5959690000011</c:v>
                </c:pt>
                <c:pt idx="287">
                  <c:v>-1960</c:v>
                </c:pt>
                <c:pt idx="288">
                  <c:v>-1967.0712759999999</c:v>
                </c:pt>
                <c:pt idx="289">
                  <c:v>-1974.48</c:v>
                </c:pt>
                <c:pt idx="290">
                  <c:v>-1981.5841009999951</c:v>
                </c:pt>
                <c:pt idx="291">
                  <c:v>-1989.2</c:v>
                </c:pt>
                <c:pt idx="292">
                  <c:v>-1996.3697510000011</c:v>
                </c:pt>
                <c:pt idx="293">
                  <c:v>-2008.9895250000011</c:v>
                </c:pt>
                <c:pt idx="294">
                  <c:v>-2015.194466999993</c:v>
                </c:pt>
                <c:pt idx="295">
                  <c:v>-2021.3917670000001</c:v>
                </c:pt>
                <c:pt idx="296">
                  <c:v>-2029.62</c:v>
                </c:pt>
                <c:pt idx="297">
                  <c:v>-2035.11979</c:v>
                </c:pt>
                <c:pt idx="298">
                  <c:v>-2040.6599999999999</c:v>
                </c:pt>
                <c:pt idx="299">
                  <c:v>-2046.7674239999999</c:v>
                </c:pt>
                <c:pt idx="300">
                  <c:v>-2052.3270740000012</c:v>
                </c:pt>
                <c:pt idx="301">
                  <c:v>-2057.9189649999998</c:v>
                </c:pt>
                <c:pt idx="302">
                  <c:v>-2063.5042489999987</c:v>
                </c:pt>
                <c:pt idx="303">
                  <c:v>-2069.0660229999999</c:v>
                </c:pt>
                <c:pt idx="304">
                  <c:v>-2076.4275640000001</c:v>
                </c:pt>
                <c:pt idx="305">
                  <c:v>-2082.0453230000012</c:v>
                </c:pt>
                <c:pt idx="306">
                  <c:v>-2087.64</c:v>
                </c:pt>
                <c:pt idx="307">
                  <c:v>-2093.2046229999987</c:v>
                </c:pt>
                <c:pt idx="308">
                  <c:v>-2098.8042719999999</c:v>
                </c:pt>
                <c:pt idx="309">
                  <c:v>-2106.0700000000002</c:v>
                </c:pt>
                <c:pt idx="310">
                  <c:v>-2113.8759530000116</c:v>
                </c:pt>
                <c:pt idx="311">
                  <c:v>-2121.3642960000002</c:v>
                </c:pt>
                <c:pt idx="312">
                  <c:v>-2130.5847859999908</c:v>
                </c:pt>
                <c:pt idx="313">
                  <c:v>-2138.064202</c:v>
                </c:pt>
                <c:pt idx="314">
                  <c:v>-2145.2799999999997</c:v>
                </c:pt>
                <c:pt idx="315">
                  <c:v>-2157.302428</c:v>
                </c:pt>
                <c:pt idx="316">
                  <c:v>-2164.6714710000001</c:v>
                </c:pt>
                <c:pt idx="317">
                  <c:v>-2173.9314940000022</c:v>
                </c:pt>
                <c:pt idx="318">
                  <c:v>-2181.3412840000001</c:v>
                </c:pt>
                <c:pt idx="319">
                  <c:v>-2188.4705600000002</c:v>
                </c:pt>
                <c:pt idx="320">
                  <c:v>-2199.3300000000022</c:v>
                </c:pt>
                <c:pt idx="321">
                  <c:v>-2206.7794399999998</c:v>
                </c:pt>
                <c:pt idx="322">
                  <c:v>-2214.0193700000082</c:v>
                </c:pt>
                <c:pt idx="323">
                  <c:v>-2221.488366</c:v>
                </c:pt>
                <c:pt idx="324">
                  <c:v>-2228.5582260000001</c:v>
                </c:pt>
                <c:pt idx="325">
                  <c:v>-2236.5777590000002</c:v>
                </c:pt>
                <c:pt idx="326">
                  <c:v>-2243.6799999999998</c:v>
                </c:pt>
                <c:pt idx="327">
                  <c:v>-2257.69</c:v>
                </c:pt>
                <c:pt idx="328">
                  <c:v>-2265.1763580000002</c:v>
                </c:pt>
                <c:pt idx="329">
                  <c:v>-2272.46</c:v>
                </c:pt>
                <c:pt idx="330">
                  <c:v>-2283.3054240000001</c:v>
                </c:pt>
                <c:pt idx="331">
                  <c:v>-2290.7599140000002</c:v>
                </c:pt>
                <c:pt idx="332">
                  <c:v>-2298.4703580000087</c:v>
                </c:pt>
                <c:pt idx="333">
                  <c:v>-2305.6440229999998</c:v>
                </c:pt>
                <c:pt idx="334">
                  <c:v>-2312.9319460000097</c:v>
                </c:pt>
                <c:pt idx="335">
                  <c:v>-2323.256179</c:v>
                </c:pt>
                <c:pt idx="336">
                  <c:v>-2330.7426229999987</c:v>
                </c:pt>
                <c:pt idx="337">
                  <c:v>-2342.0121560000121</c:v>
                </c:pt>
                <c:pt idx="338">
                  <c:v>-2349.1716889999998</c:v>
                </c:pt>
                <c:pt idx="339">
                  <c:v>-2356.7012220000001</c:v>
                </c:pt>
                <c:pt idx="340">
                  <c:v>-2367.7784439999987</c:v>
                </c:pt>
                <c:pt idx="341">
                  <c:v>-2374.88</c:v>
                </c:pt>
                <c:pt idx="342">
                  <c:v>-2385.9723660000022</c:v>
                </c:pt>
                <c:pt idx="343">
                  <c:v>-2393.3240310000001</c:v>
                </c:pt>
                <c:pt idx="344">
                  <c:v>-2400.54</c:v>
                </c:pt>
                <c:pt idx="345">
                  <c:v>-2408.0426299999908</c:v>
                </c:pt>
                <c:pt idx="346">
                  <c:v>-2415.2079530000001</c:v>
                </c:pt>
                <c:pt idx="347">
                  <c:v>-2422.7074859999889</c:v>
                </c:pt>
                <c:pt idx="348">
                  <c:v>-2430.7337740000012</c:v>
                </c:pt>
                <c:pt idx="349">
                  <c:v>-2437.8731910000097</c:v>
                </c:pt>
                <c:pt idx="350">
                  <c:v>-2447.8791280000087</c:v>
                </c:pt>
                <c:pt idx="351">
                  <c:v>-2455.1184279999998</c:v>
                </c:pt>
                <c:pt idx="352">
                  <c:v>-2462.5314400000002</c:v>
                </c:pt>
                <c:pt idx="353">
                  <c:v>-2471.1561710000001</c:v>
                </c:pt>
                <c:pt idx="354">
                  <c:v>-2476.75</c:v>
                </c:pt>
                <c:pt idx="355">
                  <c:v>-2481.06</c:v>
                </c:pt>
                <c:pt idx="356">
                  <c:v>-2481.36</c:v>
                </c:pt>
                <c:pt idx="357">
                  <c:v>-2481.67</c:v>
                </c:pt>
                <c:pt idx="358">
                  <c:v>-2481.29</c:v>
                </c:pt>
                <c:pt idx="359">
                  <c:v>-2480.9699999999998</c:v>
                </c:pt>
                <c:pt idx="360">
                  <c:v>-2479.8300000000022</c:v>
                </c:pt>
                <c:pt idx="361">
                  <c:v>-2474.5300000000002</c:v>
                </c:pt>
                <c:pt idx="362">
                  <c:v>-2452.04</c:v>
                </c:pt>
                <c:pt idx="363">
                  <c:v>-2429.3799380000087</c:v>
                </c:pt>
                <c:pt idx="364">
                  <c:v>-2406.8315800000087</c:v>
                </c:pt>
                <c:pt idx="365">
                  <c:v>-2382.2598209999987</c:v>
                </c:pt>
                <c:pt idx="366">
                  <c:v>-2356.3062330000002</c:v>
                </c:pt>
                <c:pt idx="367">
                  <c:v>-2330.1801869999999</c:v>
                </c:pt>
                <c:pt idx="368">
                  <c:v>-2304.2199999999998</c:v>
                </c:pt>
                <c:pt idx="369">
                  <c:v>-2278.0197510000012</c:v>
                </c:pt>
                <c:pt idx="370">
                  <c:v>-2252.0846379999998</c:v>
                </c:pt>
                <c:pt idx="371">
                  <c:v>-2226.17</c:v>
                </c:pt>
                <c:pt idx="372">
                  <c:v>-2199.92</c:v>
                </c:pt>
                <c:pt idx="373">
                  <c:v>-2173.94</c:v>
                </c:pt>
                <c:pt idx="374">
                  <c:v>-2148.1626069999998</c:v>
                </c:pt>
                <c:pt idx="375">
                  <c:v>-2115.3300000000022</c:v>
                </c:pt>
                <c:pt idx="376">
                  <c:v>-2089.3000000000002</c:v>
                </c:pt>
                <c:pt idx="377">
                  <c:v>-2049.3300000000022</c:v>
                </c:pt>
                <c:pt idx="378">
                  <c:v>-2023.36</c:v>
                </c:pt>
                <c:pt idx="379">
                  <c:v>-1980.7708250000001</c:v>
                </c:pt>
                <c:pt idx="380">
                  <c:v>-1954.5986690000011</c:v>
                </c:pt>
                <c:pt idx="381">
                  <c:v>-1923.7585910000043</c:v>
                </c:pt>
                <c:pt idx="382">
                  <c:v>-1886.732638</c:v>
                </c:pt>
                <c:pt idx="383">
                  <c:v>-1864.6066149999999</c:v>
                </c:pt>
                <c:pt idx="384">
                  <c:v>-1841.074265</c:v>
                </c:pt>
                <c:pt idx="385">
                  <c:v>-1819.93</c:v>
                </c:pt>
                <c:pt idx="386">
                  <c:v>-1798.8282569999999</c:v>
                </c:pt>
                <c:pt idx="387">
                  <c:v>-1778.4269650000056</c:v>
                </c:pt>
                <c:pt idx="388">
                  <c:v>-1758.7087160000001</c:v>
                </c:pt>
                <c:pt idx="389">
                  <c:v>-1738.86</c:v>
                </c:pt>
                <c:pt idx="390">
                  <c:v>-1719.4277740000011</c:v>
                </c:pt>
                <c:pt idx="391">
                  <c:v>-1700.0257040000001</c:v>
                </c:pt>
                <c:pt idx="392">
                  <c:v>-1681.322195</c:v>
                </c:pt>
                <c:pt idx="393">
                  <c:v>-1658.5719770000001</c:v>
                </c:pt>
                <c:pt idx="394">
                  <c:v>-1639.7647629999999</c:v>
                </c:pt>
                <c:pt idx="395">
                  <c:v>-1620.6899999999998</c:v>
                </c:pt>
                <c:pt idx="396">
                  <c:v>-1600.5727239999999</c:v>
                </c:pt>
                <c:pt idx="397">
                  <c:v>-1581.76</c:v>
                </c:pt>
                <c:pt idx="398">
                  <c:v>-1556.0433699999999</c:v>
                </c:pt>
                <c:pt idx="399">
                  <c:v>-1537.1363739999999</c:v>
                </c:pt>
                <c:pt idx="400">
                  <c:v>-1518.6621949999947</c:v>
                </c:pt>
                <c:pt idx="401">
                  <c:v>-1499.59</c:v>
                </c:pt>
                <c:pt idx="402">
                  <c:v>-1480.77</c:v>
                </c:pt>
                <c:pt idx="403">
                  <c:v>-1461.3266540000011</c:v>
                </c:pt>
                <c:pt idx="404">
                  <c:v>-1438.44</c:v>
                </c:pt>
                <c:pt idx="405">
                  <c:v>-1420.1499999999999</c:v>
                </c:pt>
                <c:pt idx="406">
                  <c:v>-1393.94</c:v>
                </c:pt>
                <c:pt idx="407">
                  <c:v>-1376.041984</c:v>
                </c:pt>
                <c:pt idx="408">
                  <c:v>-1358.042739</c:v>
                </c:pt>
                <c:pt idx="409">
                  <c:v>-1339.9</c:v>
                </c:pt>
                <c:pt idx="410">
                  <c:v>-1321.4872370000001</c:v>
                </c:pt>
                <c:pt idx="411">
                  <c:v>-1303.1265910000011</c:v>
                </c:pt>
                <c:pt idx="412">
                  <c:v>-1284.76</c:v>
                </c:pt>
                <c:pt idx="413">
                  <c:v>-1266.1799919999999</c:v>
                </c:pt>
                <c:pt idx="414">
                  <c:v>-1242.5504439999957</c:v>
                </c:pt>
                <c:pt idx="415">
                  <c:v>-1223.0387860000001</c:v>
                </c:pt>
                <c:pt idx="416">
                  <c:v>-1203.4777429999999</c:v>
                </c:pt>
                <c:pt idx="417">
                  <c:v>-1182.0929959999999</c:v>
                </c:pt>
                <c:pt idx="418">
                  <c:v>-1163.8539069999952</c:v>
                </c:pt>
                <c:pt idx="419">
                  <c:v>-1146.22</c:v>
                </c:pt>
                <c:pt idx="420">
                  <c:v>-1124.359899</c:v>
                </c:pt>
                <c:pt idx="421">
                  <c:v>-1113.8905990000001</c:v>
                </c:pt>
                <c:pt idx="422">
                  <c:v>-1103.5412999999999</c:v>
                </c:pt>
                <c:pt idx="423">
                  <c:v>-1087.01</c:v>
                </c:pt>
                <c:pt idx="424">
                  <c:v>-1069.681167</c:v>
                </c:pt>
                <c:pt idx="425">
                  <c:v>-1051.8890349999951</c:v>
                </c:pt>
                <c:pt idx="426">
                  <c:v>-1034.5982019999999</c:v>
                </c:pt>
                <c:pt idx="427">
                  <c:v>-1017.1800000000005</c:v>
                </c:pt>
                <c:pt idx="428">
                  <c:v>-996.43151099999761</c:v>
                </c:pt>
                <c:pt idx="429">
                  <c:v>-979.18070400000215</c:v>
                </c:pt>
                <c:pt idx="430">
                  <c:v>-970.03499999999997</c:v>
                </c:pt>
                <c:pt idx="431">
                  <c:v>-959.65300000000002</c:v>
                </c:pt>
                <c:pt idx="432">
                  <c:v>-944.19469200000003</c:v>
                </c:pt>
                <c:pt idx="433">
                  <c:v>-924.46890800000006</c:v>
                </c:pt>
                <c:pt idx="434">
                  <c:v>-904.08</c:v>
                </c:pt>
                <c:pt idx="435">
                  <c:v>-884.8679999999971</c:v>
                </c:pt>
                <c:pt idx="436">
                  <c:v>-866.05</c:v>
                </c:pt>
                <c:pt idx="437">
                  <c:v>-846.87300000000005</c:v>
                </c:pt>
                <c:pt idx="438">
                  <c:v>-827.601764</c:v>
                </c:pt>
                <c:pt idx="439">
                  <c:v>-808.72515799999996</c:v>
                </c:pt>
                <c:pt idx="440">
                  <c:v>-791.06844599999999</c:v>
                </c:pt>
                <c:pt idx="441">
                  <c:v>-773.41380400000003</c:v>
                </c:pt>
                <c:pt idx="442">
                  <c:v>-750.77700000000004</c:v>
                </c:pt>
                <c:pt idx="443">
                  <c:v>-732.27500000000055</c:v>
                </c:pt>
                <c:pt idx="444">
                  <c:v>-704.68799999999999</c:v>
                </c:pt>
                <c:pt idx="445">
                  <c:v>-685.625</c:v>
                </c:pt>
                <c:pt idx="446">
                  <c:v>-666.82499999999948</c:v>
                </c:pt>
                <c:pt idx="447">
                  <c:v>-648.34133699999938</c:v>
                </c:pt>
                <c:pt idx="448">
                  <c:v>-630.66321599999947</c:v>
                </c:pt>
                <c:pt idx="449">
                  <c:v>-612.84437100000002</c:v>
                </c:pt>
                <c:pt idx="450">
                  <c:v>-595.12939700000004</c:v>
                </c:pt>
                <c:pt idx="451">
                  <c:v>-577.45899999999949</c:v>
                </c:pt>
                <c:pt idx="452">
                  <c:v>-559.31099999999947</c:v>
                </c:pt>
                <c:pt idx="453">
                  <c:v>-541.61500000000001</c:v>
                </c:pt>
                <c:pt idx="454">
                  <c:v>-524.09811000000002</c:v>
                </c:pt>
                <c:pt idx="455">
                  <c:v>-494.14778100000126</c:v>
                </c:pt>
                <c:pt idx="456">
                  <c:v>-476.55900000000008</c:v>
                </c:pt>
                <c:pt idx="457">
                  <c:v>-458.95159399999886</c:v>
                </c:pt>
                <c:pt idx="458">
                  <c:v>-434.16728400000102</c:v>
                </c:pt>
                <c:pt idx="459">
                  <c:v>-416.39583299999993</c:v>
                </c:pt>
                <c:pt idx="460">
                  <c:v>-399.13419699999969</c:v>
                </c:pt>
                <c:pt idx="461">
                  <c:v>-379.32502199999999</c:v>
                </c:pt>
                <c:pt idx="462">
                  <c:v>-362.21199999999868</c:v>
                </c:pt>
                <c:pt idx="463">
                  <c:v>-343.36469300000078</c:v>
                </c:pt>
                <c:pt idx="464">
                  <c:v>-326.53500000000003</c:v>
                </c:pt>
                <c:pt idx="465">
                  <c:v>-309.80533699999899</c:v>
                </c:pt>
                <c:pt idx="466">
                  <c:v>-284.04312799999963</c:v>
                </c:pt>
                <c:pt idx="467">
                  <c:v>-267.49299999999874</c:v>
                </c:pt>
                <c:pt idx="468">
                  <c:v>-240.8578810000005</c:v>
                </c:pt>
                <c:pt idx="469">
                  <c:v>-224.73301199999995</c:v>
                </c:pt>
                <c:pt idx="470">
                  <c:v>-209.09961799999999</c:v>
                </c:pt>
                <c:pt idx="471">
                  <c:v>-189.79399999999998</c:v>
                </c:pt>
                <c:pt idx="472">
                  <c:v>-175.96247900000054</c:v>
                </c:pt>
                <c:pt idx="473">
                  <c:v>-155.154</c:v>
                </c:pt>
                <c:pt idx="474">
                  <c:v>-141.38207700000069</c:v>
                </c:pt>
                <c:pt idx="475">
                  <c:v>-127.66999999999999</c:v>
                </c:pt>
                <c:pt idx="476">
                  <c:v>-113.614</c:v>
                </c:pt>
                <c:pt idx="477">
                  <c:v>-94.343754000000004</c:v>
                </c:pt>
                <c:pt idx="478">
                  <c:v>-87.364599999999996</c:v>
                </c:pt>
                <c:pt idx="479">
                  <c:v>-87.363140999999999</c:v>
                </c:pt>
                <c:pt idx="480">
                  <c:v>-87.358199999999982</c:v>
                </c:pt>
                <c:pt idx="481">
                  <c:v>-87.357900000000001</c:v>
                </c:pt>
                <c:pt idx="482">
                  <c:v>-87.358199999999982</c:v>
                </c:pt>
                <c:pt idx="483">
                  <c:v>-87.358599999999981</c:v>
                </c:pt>
                <c:pt idx="484">
                  <c:v>-87.358599999999981</c:v>
                </c:pt>
                <c:pt idx="485">
                  <c:v>-87.358199999999982</c:v>
                </c:pt>
                <c:pt idx="486">
                  <c:v>-87.358599999999981</c:v>
                </c:pt>
                <c:pt idx="487">
                  <c:v>-87.358899999999949</c:v>
                </c:pt>
                <c:pt idx="488">
                  <c:v>-87.358899999999949</c:v>
                </c:pt>
                <c:pt idx="489">
                  <c:v>-87.358899999999949</c:v>
                </c:pt>
                <c:pt idx="490">
                  <c:v>-87.358899999999949</c:v>
                </c:pt>
                <c:pt idx="491">
                  <c:v>-85.929599999999994</c:v>
                </c:pt>
                <c:pt idx="492">
                  <c:v>-72.491186999999996</c:v>
                </c:pt>
                <c:pt idx="493">
                  <c:v>-69.530699999999996</c:v>
                </c:pt>
                <c:pt idx="494">
                  <c:v>-62.093700000000013</c:v>
                </c:pt>
                <c:pt idx="495">
                  <c:v>-49.570422000000001</c:v>
                </c:pt>
                <c:pt idx="496">
                  <c:v>-42.081064999999995</c:v>
                </c:pt>
                <c:pt idx="497">
                  <c:v>-35.536200000000001</c:v>
                </c:pt>
                <c:pt idx="498">
                  <c:v>-35.536200000000001</c:v>
                </c:pt>
                <c:pt idx="499">
                  <c:v>3.9026399999999977</c:v>
                </c:pt>
                <c:pt idx="500">
                  <c:v>5.3617600000000003</c:v>
                </c:pt>
                <c:pt idx="501">
                  <c:v>5.3617600000000003</c:v>
                </c:pt>
              </c:numCache>
            </c:numRef>
          </c:yVal>
        </c:ser>
        <c:ser>
          <c:idx val="5"/>
          <c:order val="5"/>
          <c:tx>
            <c:v>5B-Hole19</c:v>
          </c:tx>
          <c:spPr>
            <a:ln w="28575">
              <a:noFill/>
            </a:ln>
          </c:spPr>
          <c:marker>
            <c:symbol val="circle"/>
            <c:size val="2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'6-Hole84'!$H$10:$H$511</c:f>
              <c:numCache>
                <c:formatCode>m/d/yy\ h:mm;@</c:formatCode>
                <c:ptCount val="502"/>
                <c:pt idx="0">
                  <c:v>40163.300165000001</c:v>
                </c:pt>
                <c:pt idx="1">
                  <c:v>40163.302657000138</c:v>
                </c:pt>
                <c:pt idx="2">
                  <c:v>40163.305145999999</c:v>
                </c:pt>
                <c:pt idx="3">
                  <c:v>40163.307640000006</c:v>
                </c:pt>
                <c:pt idx="4">
                  <c:v>40163.310135000043</c:v>
                </c:pt>
                <c:pt idx="5">
                  <c:v>40163.312627000043</c:v>
                </c:pt>
                <c:pt idx="6">
                  <c:v>40163.315116000012</c:v>
                </c:pt>
                <c:pt idx="7">
                  <c:v>40163.317611000013</c:v>
                </c:pt>
                <c:pt idx="8">
                  <c:v>40163.320102999998</c:v>
                </c:pt>
                <c:pt idx="9">
                  <c:v>40163.322592000011</c:v>
                </c:pt>
                <c:pt idx="10">
                  <c:v>40163.325086999997</c:v>
                </c:pt>
                <c:pt idx="11">
                  <c:v>40163.327579000012</c:v>
                </c:pt>
                <c:pt idx="12">
                  <c:v>40163.330073000012</c:v>
                </c:pt>
                <c:pt idx="13">
                  <c:v>40163.332562000003</c:v>
                </c:pt>
                <c:pt idx="14">
                  <c:v>40163.335669</c:v>
                </c:pt>
                <c:pt idx="15">
                  <c:v>40163.338164000001</c:v>
                </c:pt>
                <c:pt idx="16">
                  <c:v>40163.340656000139</c:v>
                </c:pt>
                <c:pt idx="17">
                  <c:v>40163.343144999999</c:v>
                </c:pt>
                <c:pt idx="18">
                  <c:v>40163.34564</c:v>
                </c:pt>
                <c:pt idx="19">
                  <c:v>40163.348132000043</c:v>
                </c:pt>
                <c:pt idx="20">
                  <c:v>40163.350621000012</c:v>
                </c:pt>
                <c:pt idx="21">
                  <c:v>40163.353116000013</c:v>
                </c:pt>
                <c:pt idx="22">
                  <c:v>40163.356582000139</c:v>
                </c:pt>
                <c:pt idx="23">
                  <c:v>40163.359077000146</c:v>
                </c:pt>
                <c:pt idx="24">
                  <c:v>40163.361569000001</c:v>
                </c:pt>
                <c:pt idx="25">
                  <c:v>40163.364058000043</c:v>
                </c:pt>
                <c:pt idx="26">
                  <c:v>40163.366553000043</c:v>
                </c:pt>
                <c:pt idx="27">
                  <c:v>40163.369044999999</c:v>
                </c:pt>
                <c:pt idx="28">
                  <c:v>40163.371539000043</c:v>
                </c:pt>
                <c:pt idx="29">
                  <c:v>40163.374028000013</c:v>
                </c:pt>
                <c:pt idx="30">
                  <c:v>40163.377047000002</c:v>
                </c:pt>
                <c:pt idx="31">
                  <c:v>40163.379549000012</c:v>
                </c:pt>
                <c:pt idx="32">
                  <c:v>40163.382044000013</c:v>
                </c:pt>
                <c:pt idx="33">
                  <c:v>40163.3845330002</c:v>
                </c:pt>
                <c:pt idx="34">
                  <c:v>40163.387025000011</c:v>
                </c:pt>
                <c:pt idx="35">
                  <c:v>40163.3895170002</c:v>
                </c:pt>
                <c:pt idx="36">
                  <c:v>40163.392007000002</c:v>
                </c:pt>
                <c:pt idx="37">
                  <c:v>40163.394502000003</c:v>
                </c:pt>
                <c:pt idx="38">
                  <c:v>40163.396994000002</c:v>
                </c:pt>
                <c:pt idx="39">
                  <c:v>40163.399488999996</c:v>
                </c:pt>
                <c:pt idx="40">
                  <c:v>40163.401978000002</c:v>
                </c:pt>
                <c:pt idx="41">
                  <c:v>40163.404470000001</c:v>
                </c:pt>
                <c:pt idx="42">
                  <c:v>40163.406965000002</c:v>
                </c:pt>
                <c:pt idx="43">
                  <c:v>40163.409454000001</c:v>
                </c:pt>
                <c:pt idx="44">
                  <c:v>40163.411946</c:v>
                </c:pt>
                <c:pt idx="45">
                  <c:v>40163.414441000001</c:v>
                </c:pt>
                <c:pt idx="46">
                  <c:v>40163.417537000147</c:v>
                </c:pt>
                <c:pt idx="47">
                  <c:v>40163.420027</c:v>
                </c:pt>
                <c:pt idx="48">
                  <c:v>40163.42252</c:v>
                </c:pt>
                <c:pt idx="49">
                  <c:v>40163.425014</c:v>
                </c:pt>
                <c:pt idx="50">
                  <c:v>40163.427508000001</c:v>
                </c:pt>
                <c:pt idx="51">
                  <c:v>40163.429998</c:v>
                </c:pt>
                <c:pt idx="52">
                  <c:v>40163.432499000002</c:v>
                </c:pt>
                <c:pt idx="53">
                  <c:v>40163.434994000003</c:v>
                </c:pt>
                <c:pt idx="54">
                  <c:v>40163.437483999995</c:v>
                </c:pt>
                <c:pt idx="55">
                  <c:v>40163.439976000001</c:v>
                </c:pt>
                <c:pt idx="56">
                  <c:v>40163.442469000001</c:v>
                </c:pt>
                <c:pt idx="57">
                  <c:v>40163.446624000011</c:v>
                </c:pt>
                <c:pt idx="58">
                  <c:v>40163.449126</c:v>
                </c:pt>
                <c:pt idx="59">
                  <c:v>40163.45162</c:v>
                </c:pt>
                <c:pt idx="60">
                  <c:v>40163.454110000013</c:v>
                </c:pt>
                <c:pt idx="61">
                  <c:v>40163.456602000013</c:v>
                </c:pt>
                <c:pt idx="62">
                  <c:v>40163.459503000013</c:v>
                </c:pt>
                <c:pt idx="63">
                  <c:v>40163.461994999998</c:v>
                </c:pt>
                <c:pt idx="64">
                  <c:v>40163.464483999996</c:v>
                </c:pt>
                <c:pt idx="65">
                  <c:v>40163.466979000012</c:v>
                </c:pt>
                <c:pt idx="66">
                  <c:v>40163.469470999997</c:v>
                </c:pt>
                <c:pt idx="67">
                  <c:v>40163.471960000003</c:v>
                </c:pt>
                <c:pt idx="68">
                  <c:v>40163.474453000003</c:v>
                </c:pt>
                <c:pt idx="69">
                  <c:v>40163.476948000003</c:v>
                </c:pt>
                <c:pt idx="70">
                  <c:v>40163.479440000003</c:v>
                </c:pt>
                <c:pt idx="71">
                  <c:v>40163.481929000001</c:v>
                </c:pt>
                <c:pt idx="72">
                  <c:v>40163.484424000002</c:v>
                </c:pt>
                <c:pt idx="73">
                  <c:v>40163.486916000154</c:v>
                </c:pt>
                <c:pt idx="74">
                  <c:v>40163.489405</c:v>
                </c:pt>
                <c:pt idx="75">
                  <c:v>40163.491900000001</c:v>
                </c:pt>
                <c:pt idx="76">
                  <c:v>40163.494392000001</c:v>
                </c:pt>
                <c:pt idx="77">
                  <c:v>40163.496887000001</c:v>
                </c:pt>
                <c:pt idx="78">
                  <c:v>40163.500422999998</c:v>
                </c:pt>
                <c:pt idx="79">
                  <c:v>40163.502912000011</c:v>
                </c:pt>
                <c:pt idx="80">
                  <c:v>40163.505406999997</c:v>
                </c:pt>
                <c:pt idx="81">
                  <c:v>40163.509302999999</c:v>
                </c:pt>
                <c:pt idx="82">
                  <c:v>40163.511794999999</c:v>
                </c:pt>
                <c:pt idx="83">
                  <c:v>40163.514290000043</c:v>
                </c:pt>
                <c:pt idx="84">
                  <c:v>40163.516779000012</c:v>
                </c:pt>
                <c:pt idx="85">
                  <c:v>40163.519271000012</c:v>
                </c:pt>
                <c:pt idx="86">
                  <c:v>40163.522520000006</c:v>
                </c:pt>
                <c:pt idx="87">
                  <c:v>40163.525011999998</c:v>
                </c:pt>
                <c:pt idx="88">
                  <c:v>40163.527500999997</c:v>
                </c:pt>
                <c:pt idx="89">
                  <c:v>40163.529995999997</c:v>
                </c:pt>
                <c:pt idx="90">
                  <c:v>40163.532487999997</c:v>
                </c:pt>
                <c:pt idx="91">
                  <c:v>40163.535575000002</c:v>
                </c:pt>
                <c:pt idx="92">
                  <c:v>40163.538064</c:v>
                </c:pt>
                <c:pt idx="93">
                  <c:v>40163.541860999998</c:v>
                </c:pt>
                <c:pt idx="94">
                  <c:v>40163.544352000012</c:v>
                </c:pt>
                <c:pt idx="95">
                  <c:v>40163.546853000043</c:v>
                </c:pt>
                <c:pt idx="96">
                  <c:v>40163.549348</c:v>
                </c:pt>
                <c:pt idx="97">
                  <c:v>40163.551837000043</c:v>
                </c:pt>
                <c:pt idx="98">
                  <c:v>40163.554330000043</c:v>
                </c:pt>
                <c:pt idx="99">
                  <c:v>40163.557195000001</c:v>
                </c:pt>
                <c:pt idx="100">
                  <c:v>40163.559687000001</c:v>
                </c:pt>
                <c:pt idx="101">
                  <c:v>40163.562177</c:v>
                </c:pt>
                <c:pt idx="102">
                  <c:v>40163.56495</c:v>
                </c:pt>
                <c:pt idx="103">
                  <c:v>40163.567441999985</c:v>
                </c:pt>
                <c:pt idx="104">
                  <c:v>40163.570771999999</c:v>
                </c:pt>
                <c:pt idx="105">
                  <c:v>40163.573263999999</c:v>
                </c:pt>
                <c:pt idx="106">
                  <c:v>40163.576406</c:v>
                </c:pt>
                <c:pt idx="107">
                  <c:v>40163.578895000013</c:v>
                </c:pt>
                <c:pt idx="108">
                  <c:v>40163.581389999999</c:v>
                </c:pt>
                <c:pt idx="109">
                  <c:v>40163.583881999999</c:v>
                </c:pt>
                <c:pt idx="110">
                  <c:v>40163.586371000012</c:v>
                </c:pt>
                <c:pt idx="111">
                  <c:v>40163.588866000013</c:v>
                </c:pt>
                <c:pt idx="112">
                  <c:v>40163.591357999998</c:v>
                </c:pt>
                <c:pt idx="113">
                  <c:v>40163.593852999998</c:v>
                </c:pt>
                <c:pt idx="114">
                  <c:v>40163.596341999997</c:v>
                </c:pt>
                <c:pt idx="115">
                  <c:v>40163.598835000012</c:v>
                </c:pt>
                <c:pt idx="116">
                  <c:v>40163.601329999998</c:v>
                </c:pt>
                <c:pt idx="117">
                  <c:v>40163.604784999996</c:v>
                </c:pt>
                <c:pt idx="118">
                  <c:v>40163.607274000002</c:v>
                </c:pt>
                <c:pt idx="119">
                  <c:v>40163.611373</c:v>
                </c:pt>
                <c:pt idx="120">
                  <c:v>40163.613861999998</c:v>
                </c:pt>
                <c:pt idx="121">
                  <c:v>40163.616354000013</c:v>
                </c:pt>
                <c:pt idx="122">
                  <c:v>40163.619962999997</c:v>
                </c:pt>
                <c:pt idx="123">
                  <c:v>40163.622454999997</c:v>
                </c:pt>
                <c:pt idx="124">
                  <c:v>40163.626628999999</c:v>
                </c:pt>
                <c:pt idx="125">
                  <c:v>40163.629122999984</c:v>
                </c:pt>
                <c:pt idx="126">
                  <c:v>40163.632404000004</c:v>
                </c:pt>
                <c:pt idx="127">
                  <c:v>40163.634893000002</c:v>
                </c:pt>
                <c:pt idx="128">
                  <c:v>40163.637387999996</c:v>
                </c:pt>
                <c:pt idx="129">
                  <c:v>40163.639880000002</c:v>
                </c:pt>
                <c:pt idx="130">
                  <c:v>40163.642375000003</c:v>
                </c:pt>
                <c:pt idx="131">
                  <c:v>40163.645922999996</c:v>
                </c:pt>
                <c:pt idx="132">
                  <c:v>40163.648412000002</c:v>
                </c:pt>
                <c:pt idx="133">
                  <c:v>40163.650907000003</c:v>
                </c:pt>
                <c:pt idx="134">
                  <c:v>40163.653688999999</c:v>
                </c:pt>
                <c:pt idx="135">
                  <c:v>40163.656178000012</c:v>
                </c:pt>
                <c:pt idx="136">
                  <c:v>40163.658673000013</c:v>
                </c:pt>
                <c:pt idx="137">
                  <c:v>40163.661639999998</c:v>
                </c:pt>
                <c:pt idx="138">
                  <c:v>40163.664134999999</c:v>
                </c:pt>
                <c:pt idx="139">
                  <c:v>40163.667880000001</c:v>
                </c:pt>
                <c:pt idx="140">
                  <c:v>40163.670375000002</c:v>
                </c:pt>
                <c:pt idx="141">
                  <c:v>40163.672865</c:v>
                </c:pt>
                <c:pt idx="142">
                  <c:v>40163.675357</c:v>
                </c:pt>
                <c:pt idx="143">
                  <c:v>40163.677849</c:v>
                </c:pt>
                <c:pt idx="144">
                  <c:v>40163.680913000011</c:v>
                </c:pt>
                <c:pt idx="145">
                  <c:v>40163.683401999995</c:v>
                </c:pt>
                <c:pt idx="146">
                  <c:v>40163.685894000002</c:v>
                </c:pt>
                <c:pt idx="147">
                  <c:v>40163.689175</c:v>
                </c:pt>
                <c:pt idx="148">
                  <c:v>40163.691669999986</c:v>
                </c:pt>
                <c:pt idx="149">
                  <c:v>40163.694158999999</c:v>
                </c:pt>
                <c:pt idx="150">
                  <c:v>40163.696650999998</c:v>
                </c:pt>
                <c:pt idx="151">
                  <c:v>40163.699145999984</c:v>
                </c:pt>
                <c:pt idx="152">
                  <c:v>40163.702334000001</c:v>
                </c:pt>
                <c:pt idx="153">
                  <c:v>40163.704823</c:v>
                </c:pt>
                <c:pt idx="154">
                  <c:v>40163.707318000001</c:v>
                </c:pt>
                <c:pt idx="155">
                  <c:v>40163.709811000001</c:v>
                </c:pt>
                <c:pt idx="156">
                  <c:v>40163.712304000001</c:v>
                </c:pt>
                <c:pt idx="157">
                  <c:v>40163.715333</c:v>
                </c:pt>
                <c:pt idx="158">
                  <c:v>40163.717821999999</c:v>
                </c:pt>
                <c:pt idx="159">
                  <c:v>40163.720313999998</c:v>
                </c:pt>
                <c:pt idx="160">
                  <c:v>40163.722808999999</c:v>
                </c:pt>
                <c:pt idx="161">
                  <c:v>40163.725297999998</c:v>
                </c:pt>
                <c:pt idx="162">
                  <c:v>40163.727789999975</c:v>
                </c:pt>
                <c:pt idx="163">
                  <c:v>40163.730713999998</c:v>
                </c:pt>
                <c:pt idx="164">
                  <c:v>40163.733205999997</c:v>
                </c:pt>
                <c:pt idx="165">
                  <c:v>40163.735694999996</c:v>
                </c:pt>
                <c:pt idx="166">
                  <c:v>40163.738432999999</c:v>
                </c:pt>
                <c:pt idx="167">
                  <c:v>40163.740924999998</c:v>
                </c:pt>
                <c:pt idx="168">
                  <c:v>40163.743988999995</c:v>
                </c:pt>
                <c:pt idx="169">
                  <c:v>40163.746478000001</c:v>
                </c:pt>
                <c:pt idx="170">
                  <c:v>40163.748970000001</c:v>
                </c:pt>
                <c:pt idx="171">
                  <c:v>40163.751461999986</c:v>
                </c:pt>
                <c:pt idx="172">
                  <c:v>40163.753957000001</c:v>
                </c:pt>
                <c:pt idx="173">
                  <c:v>40163.756445999999</c:v>
                </c:pt>
                <c:pt idx="174">
                  <c:v>40163.759088999999</c:v>
                </c:pt>
                <c:pt idx="175">
                  <c:v>40163.761583999985</c:v>
                </c:pt>
                <c:pt idx="176">
                  <c:v>40163.764876000001</c:v>
                </c:pt>
                <c:pt idx="177">
                  <c:v>40163.767370999994</c:v>
                </c:pt>
                <c:pt idx="178">
                  <c:v>40163.769859999993</c:v>
                </c:pt>
                <c:pt idx="179">
                  <c:v>40163.772355000001</c:v>
                </c:pt>
                <c:pt idx="180">
                  <c:v>40163.774846</c:v>
                </c:pt>
                <c:pt idx="181">
                  <c:v>40163.778001999999</c:v>
                </c:pt>
                <c:pt idx="182">
                  <c:v>40163.780491999998</c:v>
                </c:pt>
                <c:pt idx="183">
                  <c:v>40163.782983999998</c:v>
                </c:pt>
                <c:pt idx="184">
                  <c:v>40163.786081999999</c:v>
                </c:pt>
                <c:pt idx="185">
                  <c:v>40163.788573000013</c:v>
                </c:pt>
                <c:pt idx="186">
                  <c:v>40163.791682999974</c:v>
                </c:pt>
                <c:pt idx="187">
                  <c:v>40163.794171999994</c:v>
                </c:pt>
                <c:pt idx="188">
                  <c:v>40163.796663999994</c:v>
                </c:pt>
                <c:pt idx="189">
                  <c:v>40163.800771000002</c:v>
                </c:pt>
                <c:pt idx="190">
                  <c:v>40163.803263000002</c:v>
                </c:pt>
                <c:pt idx="191">
                  <c:v>40163.805885000002</c:v>
                </c:pt>
                <c:pt idx="192">
                  <c:v>40163.808375000139</c:v>
                </c:pt>
                <c:pt idx="193">
                  <c:v>40163.810867000138</c:v>
                </c:pt>
                <c:pt idx="194">
                  <c:v>40163.813385000001</c:v>
                </c:pt>
                <c:pt idx="195">
                  <c:v>40163.815874000138</c:v>
                </c:pt>
                <c:pt idx="196">
                  <c:v>40163.818366000043</c:v>
                </c:pt>
                <c:pt idx="197">
                  <c:v>40163.821393999999</c:v>
                </c:pt>
                <c:pt idx="198">
                  <c:v>40163.823885999998</c:v>
                </c:pt>
                <c:pt idx="199">
                  <c:v>40163.827992999999</c:v>
                </c:pt>
                <c:pt idx="200">
                  <c:v>40163.830484999999</c:v>
                </c:pt>
                <c:pt idx="201">
                  <c:v>40163.833629000001</c:v>
                </c:pt>
                <c:pt idx="202">
                  <c:v>40163.836118000043</c:v>
                </c:pt>
                <c:pt idx="203">
                  <c:v>40163.838610000013</c:v>
                </c:pt>
                <c:pt idx="204">
                  <c:v>40163.841801000002</c:v>
                </c:pt>
                <c:pt idx="205">
                  <c:v>40163.844293000169</c:v>
                </c:pt>
                <c:pt idx="206">
                  <c:v>40163.846782000001</c:v>
                </c:pt>
                <c:pt idx="207">
                  <c:v>40163.849277000147</c:v>
                </c:pt>
                <c:pt idx="208">
                  <c:v>40163.851769000001</c:v>
                </c:pt>
                <c:pt idx="209">
                  <c:v>40163.855365000003</c:v>
                </c:pt>
                <c:pt idx="210">
                  <c:v>40163.857857000185</c:v>
                </c:pt>
                <c:pt idx="211">
                  <c:v>40163.860346000001</c:v>
                </c:pt>
                <c:pt idx="212">
                  <c:v>40163.862841000002</c:v>
                </c:pt>
                <c:pt idx="213">
                  <c:v>40163.865336000003</c:v>
                </c:pt>
                <c:pt idx="214">
                  <c:v>40163.867825000001</c:v>
                </c:pt>
                <c:pt idx="215">
                  <c:v>40163.870317000146</c:v>
                </c:pt>
                <c:pt idx="216">
                  <c:v>40163.872812000147</c:v>
                </c:pt>
                <c:pt idx="217">
                  <c:v>40163.875815000043</c:v>
                </c:pt>
                <c:pt idx="218">
                  <c:v>40163.878306000013</c:v>
                </c:pt>
                <c:pt idx="219">
                  <c:v>40163.880798000013</c:v>
                </c:pt>
                <c:pt idx="220">
                  <c:v>40163.883290000012</c:v>
                </c:pt>
                <c:pt idx="221">
                  <c:v>40163.885784999999</c:v>
                </c:pt>
                <c:pt idx="222">
                  <c:v>40163.888274000215</c:v>
                </c:pt>
                <c:pt idx="223">
                  <c:v>40163.891136999999</c:v>
                </c:pt>
                <c:pt idx="224">
                  <c:v>40163.893631999999</c:v>
                </c:pt>
                <c:pt idx="225">
                  <c:v>40163.896123999999</c:v>
                </c:pt>
                <c:pt idx="226">
                  <c:v>40163.898613000012</c:v>
                </c:pt>
                <c:pt idx="227">
                  <c:v>40163.901107999998</c:v>
                </c:pt>
                <c:pt idx="228">
                  <c:v>40163.904354000013</c:v>
                </c:pt>
                <c:pt idx="229">
                  <c:v>40163.906849000043</c:v>
                </c:pt>
                <c:pt idx="230">
                  <c:v>40163.909338000012</c:v>
                </c:pt>
                <c:pt idx="231">
                  <c:v>40163.911830000012</c:v>
                </c:pt>
                <c:pt idx="232">
                  <c:v>40163.914322000011</c:v>
                </c:pt>
                <c:pt idx="233">
                  <c:v>40163.917606000003</c:v>
                </c:pt>
                <c:pt idx="234">
                  <c:v>40163.920095000001</c:v>
                </c:pt>
                <c:pt idx="235">
                  <c:v>40163.922587000001</c:v>
                </c:pt>
                <c:pt idx="236">
                  <c:v>40163.925777999997</c:v>
                </c:pt>
                <c:pt idx="237">
                  <c:v>40163.928270000011</c:v>
                </c:pt>
                <c:pt idx="238">
                  <c:v>40163.930764999997</c:v>
                </c:pt>
                <c:pt idx="239">
                  <c:v>40163.933254000003</c:v>
                </c:pt>
                <c:pt idx="240">
                  <c:v>40163.935745999996</c:v>
                </c:pt>
                <c:pt idx="241">
                  <c:v>40163.938241000003</c:v>
                </c:pt>
                <c:pt idx="242">
                  <c:v>40163.940730000002</c:v>
                </c:pt>
                <c:pt idx="243">
                  <c:v>40163.943222000002</c:v>
                </c:pt>
                <c:pt idx="244">
                  <c:v>40163.946008000043</c:v>
                </c:pt>
                <c:pt idx="245">
                  <c:v>40163.948500000013</c:v>
                </c:pt>
                <c:pt idx="246">
                  <c:v>40163.950989000012</c:v>
                </c:pt>
                <c:pt idx="247">
                  <c:v>40163.953480999997</c:v>
                </c:pt>
                <c:pt idx="248">
                  <c:v>40163.955976000012</c:v>
                </c:pt>
                <c:pt idx="249">
                  <c:v>40163.95925700017</c:v>
                </c:pt>
                <c:pt idx="250">
                  <c:v>40163.961745999994</c:v>
                </c:pt>
                <c:pt idx="251">
                  <c:v>40163.964241000001</c:v>
                </c:pt>
                <c:pt idx="252">
                  <c:v>40163.966733000001</c:v>
                </c:pt>
                <c:pt idx="253">
                  <c:v>40163.969228000002</c:v>
                </c:pt>
                <c:pt idx="254">
                  <c:v>40163.971717</c:v>
                </c:pt>
                <c:pt idx="255">
                  <c:v>40163.974209000138</c:v>
                </c:pt>
                <c:pt idx="256">
                  <c:v>40163.976704000001</c:v>
                </c:pt>
                <c:pt idx="257">
                  <c:v>40163.979485999997</c:v>
                </c:pt>
                <c:pt idx="258">
                  <c:v>40163.981975000002</c:v>
                </c:pt>
                <c:pt idx="259">
                  <c:v>40163.984470000003</c:v>
                </c:pt>
                <c:pt idx="260">
                  <c:v>40163.986962000003</c:v>
                </c:pt>
                <c:pt idx="261">
                  <c:v>40163.989451000001</c:v>
                </c:pt>
                <c:pt idx="262">
                  <c:v>40163.991945999995</c:v>
                </c:pt>
                <c:pt idx="263">
                  <c:v>40163.994438000002</c:v>
                </c:pt>
                <c:pt idx="264">
                  <c:v>40163.996933000002</c:v>
                </c:pt>
                <c:pt idx="265">
                  <c:v>40164.000468999999</c:v>
                </c:pt>
                <c:pt idx="266">
                  <c:v>40164.002958000012</c:v>
                </c:pt>
                <c:pt idx="267">
                  <c:v>40164.005451999998</c:v>
                </c:pt>
                <c:pt idx="268">
                  <c:v>40164.007943999997</c:v>
                </c:pt>
                <c:pt idx="269">
                  <c:v>40164.010439000012</c:v>
                </c:pt>
                <c:pt idx="270">
                  <c:v>40164.012928000011</c:v>
                </c:pt>
                <c:pt idx="271">
                  <c:v>40164.015954000002</c:v>
                </c:pt>
                <c:pt idx="272">
                  <c:v>40164.018449000003</c:v>
                </c:pt>
                <c:pt idx="273">
                  <c:v>40164.020940999995</c:v>
                </c:pt>
                <c:pt idx="274">
                  <c:v>40164.023429999994</c:v>
                </c:pt>
                <c:pt idx="275">
                  <c:v>40164.025923999994</c:v>
                </c:pt>
                <c:pt idx="276">
                  <c:v>40164.029021999995</c:v>
                </c:pt>
                <c:pt idx="277">
                  <c:v>40164.031514000002</c:v>
                </c:pt>
                <c:pt idx="278">
                  <c:v>40164.034762999996</c:v>
                </c:pt>
                <c:pt idx="279">
                  <c:v>40164.037252000002</c:v>
                </c:pt>
                <c:pt idx="280">
                  <c:v>40164.039743999994</c:v>
                </c:pt>
                <c:pt idx="281">
                  <c:v>40164.043712999999</c:v>
                </c:pt>
                <c:pt idx="282">
                  <c:v>40164.046204000013</c:v>
                </c:pt>
                <c:pt idx="283">
                  <c:v>40164.048697000013</c:v>
                </c:pt>
                <c:pt idx="284">
                  <c:v>40164.051185999997</c:v>
                </c:pt>
                <c:pt idx="285">
                  <c:v>40164.053680000005</c:v>
                </c:pt>
                <c:pt idx="286">
                  <c:v>40164.056173000012</c:v>
                </c:pt>
                <c:pt idx="287">
                  <c:v>40164.058662000003</c:v>
                </c:pt>
                <c:pt idx="288">
                  <c:v>40164.061156999996</c:v>
                </c:pt>
                <c:pt idx="289">
                  <c:v>40164.064878000012</c:v>
                </c:pt>
                <c:pt idx="290">
                  <c:v>40164.067372999998</c:v>
                </c:pt>
                <c:pt idx="291">
                  <c:v>40164.069922999995</c:v>
                </c:pt>
                <c:pt idx="292">
                  <c:v>40164.072412000001</c:v>
                </c:pt>
                <c:pt idx="293">
                  <c:v>40164.074907000002</c:v>
                </c:pt>
                <c:pt idx="294">
                  <c:v>40164.078107000001</c:v>
                </c:pt>
                <c:pt idx="295">
                  <c:v>40164.080599000146</c:v>
                </c:pt>
                <c:pt idx="296">
                  <c:v>40164.083628</c:v>
                </c:pt>
                <c:pt idx="297">
                  <c:v>40164.086117000013</c:v>
                </c:pt>
                <c:pt idx="298">
                  <c:v>40164.088609000013</c:v>
                </c:pt>
                <c:pt idx="299">
                  <c:v>40164.092530000002</c:v>
                </c:pt>
                <c:pt idx="300">
                  <c:v>40164.095024999995</c:v>
                </c:pt>
                <c:pt idx="301">
                  <c:v>40164.098722999996</c:v>
                </c:pt>
                <c:pt idx="302">
                  <c:v>40164.101218000003</c:v>
                </c:pt>
                <c:pt idx="303">
                  <c:v>40164.104134000001</c:v>
                </c:pt>
                <c:pt idx="304">
                  <c:v>40164.106662999999</c:v>
                </c:pt>
                <c:pt idx="305">
                  <c:v>40164.109157999999</c:v>
                </c:pt>
                <c:pt idx="306">
                  <c:v>40164.112891000012</c:v>
                </c:pt>
                <c:pt idx="307">
                  <c:v>40164.115382999997</c:v>
                </c:pt>
                <c:pt idx="308">
                  <c:v>40164.117872000003</c:v>
                </c:pt>
                <c:pt idx="309">
                  <c:v>40164.120366999996</c:v>
                </c:pt>
                <c:pt idx="310">
                  <c:v>40164.122859000003</c:v>
                </c:pt>
                <c:pt idx="311">
                  <c:v>40164.125354999996</c:v>
                </c:pt>
                <c:pt idx="312">
                  <c:v>40164.127843999995</c:v>
                </c:pt>
                <c:pt idx="313">
                  <c:v>40164.130336000002</c:v>
                </c:pt>
                <c:pt idx="314">
                  <c:v>40164.132831000003</c:v>
                </c:pt>
                <c:pt idx="315">
                  <c:v>40164.135320000001</c:v>
                </c:pt>
                <c:pt idx="316">
                  <c:v>40164.137812000001</c:v>
                </c:pt>
                <c:pt idx="317">
                  <c:v>40164.140307000001</c:v>
                </c:pt>
                <c:pt idx="318">
                  <c:v>40164.142799000001</c:v>
                </c:pt>
                <c:pt idx="319">
                  <c:v>40164.145288</c:v>
                </c:pt>
                <c:pt idx="320">
                  <c:v>40164.147782999986</c:v>
                </c:pt>
                <c:pt idx="321">
                  <c:v>40164.150275000138</c:v>
                </c:pt>
                <c:pt idx="322">
                  <c:v>40164.153430999999</c:v>
                </c:pt>
                <c:pt idx="323">
                  <c:v>40164.155920000005</c:v>
                </c:pt>
                <c:pt idx="324">
                  <c:v>40164.158412000012</c:v>
                </c:pt>
                <c:pt idx="325">
                  <c:v>40164.162100999994</c:v>
                </c:pt>
                <c:pt idx="326">
                  <c:v>40164.164594000002</c:v>
                </c:pt>
                <c:pt idx="327">
                  <c:v>40164.168467999996</c:v>
                </c:pt>
                <c:pt idx="328">
                  <c:v>40164.170960000003</c:v>
                </c:pt>
                <c:pt idx="329">
                  <c:v>40164.174824000002</c:v>
                </c:pt>
                <c:pt idx="330">
                  <c:v>40164.177316000001</c:v>
                </c:pt>
                <c:pt idx="331">
                  <c:v>40164.181319000003</c:v>
                </c:pt>
                <c:pt idx="332">
                  <c:v>40164.183808000002</c:v>
                </c:pt>
                <c:pt idx="333">
                  <c:v>40164.186300000001</c:v>
                </c:pt>
                <c:pt idx="334">
                  <c:v>40164.188792000001</c:v>
                </c:pt>
                <c:pt idx="335">
                  <c:v>40164.191286999994</c:v>
                </c:pt>
                <c:pt idx="336">
                  <c:v>40164.193776999986</c:v>
                </c:pt>
                <c:pt idx="337">
                  <c:v>40164.196269</c:v>
                </c:pt>
                <c:pt idx="338">
                  <c:v>40164.198763999986</c:v>
                </c:pt>
                <c:pt idx="339">
                  <c:v>40164.201252999999</c:v>
                </c:pt>
                <c:pt idx="340">
                  <c:v>40164.203744999984</c:v>
                </c:pt>
                <c:pt idx="341">
                  <c:v>40164.20624</c:v>
                </c:pt>
                <c:pt idx="342">
                  <c:v>40164.209149999995</c:v>
                </c:pt>
                <c:pt idx="343">
                  <c:v>40164.211640999994</c:v>
                </c:pt>
                <c:pt idx="344">
                  <c:v>40164.214133000001</c:v>
                </c:pt>
                <c:pt idx="345">
                  <c:v>40164.216625000001</c:v>
                </c:pt>
                <c:pt idx="346">
                  <c:v>40164.219120000002</c:v>
                </c:pt>
                <c:pt idx="347">
                  <c:v>40164.221608999986</c:v>
                </c:pt>
                <c:pt idx="348">
                  <c:v>40164.224437999997</c:v>
                </c:pt>
                <c:pt idx="349">
                  <c:v>40164.226932999998</c:v>
                </c:pt>
                <c:pt idx="350">
                  <c:v>40164.229424999976</c:v>
                </c:pt>
                <c:pt idx="351">
                  <c:v>40164.231914999997</c:v>
                </c:pt>
                <c:pt idx="352">
                  <c:v>40164.234408999997</c:v>
                </c:pt>
                <c:pt idx="353">
                  <c:v>40164.236900999997</c:v>
                </c:pt>
                <c:pt idx="354">
                  <c:v>40164.239389999995</c:v>
                </c:pt>
                <c:pt idx="355">
                  <c:v>40164.241881999995</c:v>
                </c:pt>
                <c:pt idx="356">
                  <c:v>40164.244377000003</c:v>
                </c:pt>
                <c:pt idx="357">
                  <c:v>40164.246869000002</c:v>
                </c:pt>
                <c:pt idx="358">
                  <c:v>40164.250049000002</c:v>
                </c:pt>
                <c:pt idx="359">
                  <c:v>40164.252538000139</c:v>
                </c:pt>
                <c:pt idx="360">
                  <c:v>40164.25503</c:v>
                </c:pt>
                <c:pt idx="361">
                  <c:v>40164.258291000013</c:v>
                </c:pt>
                <c:pt idx="362">
                  <c:v>40164.260782999976</c:v>
                </c:pt>
                <c:pt idx="363">
                  <c:v>40164.264600000002</c:v>
                </c:pt>
                <c:pt idx="364">
                  <c:v>40164.267088999994</c:v>
                </c:pt>
                <c:pt idx="365">
                  <c:v>40164.269580999986</c:v>
                </c:pt>
                <c:pt idx="366">
                  <c:v>40164.272076000001</c:v>
                </c:pt>
                <c:pt idx="367">
                  <c:v>40164.274568000001</c:v>
                </c:pt>
                <c:pt idx="368">
                  <c:v>40164.278338000011</c:v>
                </c:pt>
                <c:pt idx="369">
                  <c:v>40164.280827000002</c:v>
                </c:pt>
                <c:pt idx="370">
                  <c:v>40164.284880000007</c:v>
                </c:pt>
                <c:pt idx="371">
                  <c:v>40164.287368999998</c:v>
                </c:pt>
                <c:pt idx="372">
                  <c:v>40164.289860999997</c:v>
                </c:pt>
                <c:pt idx="373">
                  <c:v>40164.293608999986</c:v>
                </c:pt>
                <c:pt idx="374">
                  <c:v>40164.296100999985</c:v>
                </c:pt>
                <c:pt idx="375">
                  <c:v>40164.298589999999</c:v>
                </c:pt>
                <c:pt idx="376">
                  <c:v>40164.301084999999</c:v>
                </c:pt>
                <c:pt idx="377">
                  <c:v>40164.303577000013</c:v>
                </c:pt>
                <c:pt idx="378">
                  <c:v>40164.306069000013</c:v>
                </c:pt>
                <c:pt idx="379">
                  <c:v>40164.308558000208</c:v>
                </c:pt>
                <c:pt idx="380">
                  <c:v>40164.311053000012</c:v>
                </c:pt>
                <c:pt idx="381">
                  <c:v>40164.31405500017</c:v>
                </c:pt>
                <c:pt idx="382">
                  <c:v>40164.3165500002</c:v>
                </c:pt>
                <c:pt idx="383">
                  <c:v>40164.319039000169</c:v>
                </c:pt>
                <c:pt idx="384">
                  <c:v>40164.321542999998</c:v>
                </c:pt>
                <c:pt idx="385">
                  <c:v>40164.324038000013</c:v>
                </c:pt>
                <c:pt idx="386">
                  <c:v>40164.327829000002</c:v>
                </c:pt>
                <c:pt idx="387">
                  <c:v>40164.330324000002</c:v>
                </c:pt>
                <c:pt idx="388">
                  <c:v>40164.332813000146</c:v>
                </c:pt>
                <c:pt idx="389">
                  <c:v>40164.335306000001</c:v>
                </c:pt>
                <c:pt idx="390">
                  <c:v>40164.337801000001</c:v>
                </c:pt>
                <c:pt idx="391">
                  <c:v>40164.340444000001</c:v>
                </c:pt>
                <c:pt idx="392">
                  <c:v>40164.342933000138</c:v>
                </c:pt>
                <c:pt idx="393">
                  <c:v>40164.345425</c:v>
                </c:pt>
                <c:pt idx="394">
                  <c:v>40164.348802000139</c:v>
                </c:pt>
                <c:pt idx="395">
                  <c:v>40164.351294000138</c:v>
                </c:pt>
                <c:pt idx="396">
                  <c:v>40164.354740000002</c:v>
                </c:pt>
                <c:pt idx="397">
                  <c:v>40164.357229000147</c:v>
                </c:pt>
                <c:pt idx="398">
                  <c:v>40164.359721000001</c:v>
                </c:pt>
                <c:pt idx="399">
                  <c:v>40164.363140999994</c:v>
                </c:pt>
                <c:pt idx="400">
                  <c:v>40164.365636000002</c:v>
                </c:pt>
                <c:pt idx="401">
                  <c:v>40164.368128000002</c:v>
                </c:pt>
                <c:pt idx="402">
                  <c:v>40164.370618000146</c:v>
                </c:pt>
                <c:pt idx="403">
                  <c:v>40164.373113000001</c:v>
                </c:pt>
                <c:pt idx="404">
                  <c:v>40164.376151000011</c:v>
                </c:pt>
                <c:pt idx="405">
                  <c:v>40164.378644000011</c:v>
                </c:pt>
                <c:pt idx="406">
                  <c:v>40164.381133000003</c:v>
                </c:pt>
                <c:pt idx="407">
                  <c:v>40164.383628000003</c:v>
                </c:pt>
                <c:pt idx="408">
                  <c:v>40164.386120000003</c:v>
                </c:pt>
                <c:pt idx="409">
                  <c:v>40164.388609000147</c:v>
                </c:pt>
                <c:pt idx="410">
                  <c:v>40164.391101999994</c:v>
                </c:pt>
                <c:pt idx="411">
                  <c:v>40164.393597000002</c:v>
                </c:pt>
                <c:pt idx="412">
                  <c:v>40164.396089000002</c:v>
                </c:pt>
                <c:pt idx="413">
                  <c:v>40164.398578000139</c:v>
                </c:pt>
                <c:pt idx="414">
                  <c:v>40164.401073000001</c:v>
                </c:pt>
                <c:pt idx="415">
                  <c:v>40164.403900999998</c:v>
                </c:pt>
                <c:pt idx="416">
                  <c:v>40164.406396000013</c:v>
                </c:pt>
                <c:pt idx="417">
                  <c:v>40164.408886000012</c:v>
                </c:pt>
                <c:pt idx="418">
                  <c:v>40164.411911000003</c:v>
                </c:pt>
                <c:pt idx="419">
                  <c:v>40164.414404000003</c:v>
                </c:pt>
                <c:pt idx="420">
                  <c:v>40164.417177000003</c:v>
                </c:pt>
                <c:pt idx="421">
                  <c:v>40164.419666000002</c:v>
                </c:pt>
                <c:pt idx="422">
                  <c:v>40164.422158000001</c:v>
                </c:pt>
                <c:pt idx="423">
                  <c:v>40164.425661999994</c:v>
                </c:pt>
                <c:pt idx="424">
                  <c:v>40164.428155000001</c:v>
                </c:pt>
                <c:pt idx="425">
                  <c:v>40164.432204000012</c:v>
                </c:pt>
                <c:pt idx="426">
                  <c:v>40164.434696000011</c:v>
                </c:pt>
                <c:pt idx="427">
                  <c:v>40164.437184999995</c:v>
                </c:pt>
                <c:pt idx="428">
                  <c:v>40164.439678000002</c:v>
                </c:pt>
                <c:pt idx="429">
                  <c:v>40164.442173000003</c:v>
                </c:pt>
                <c:pt idx="430">
                  <c:v>40164.444665000003</c:v>
                </c:pt>
                <c:pt idx="431">
                  <c:v>40164.447154000001</c:v>
                </c:pt>
                <c:pt idx="432">
                  <c:v>40164.449649000002</c:v>
                </c:pt>
                <c:pt idx="433">
                  <c:v>40164.452141000002</c:v>
                </c:pt>
                <c:pt idx="434">
                  <c:v>40164.454630000138</c:v>
                </c:pt>
                <c:pt idx="435">
                  <c:v>40164.458428000013</c:v>
                </c:pt>
                <c:pt idx="436">
                  <c:v>40164.460917000011</c:v>
                </c:pt>
                <c:pt idx="437">
                  <c:v>40164.463409000004</c:v>
                </c:pt>
                <c:pt idx="438">
                  <c:v>40164.465903999997</c:v>
                </c:pt>
                <c:pt idx="439">
                  <c:v>40164.468393000003</c:v>
                </c:pt>
                <c:pt idx="440">
                  <c:v>40164.472271000013</c:v>
                </c:pt>
                <c:pt idx="441">
                  <c:v>40164.474760000005</c:v>
                </c:pt>
                <c:pt idx="442">
                  <c:v>40164.477253000012</c:v>
                </c:pt>
                <c:pt idx="443">
                  <c:v>40164.480618000147</c:v>
                </c:pt>
                <c:pt idx="444">
                  <c:v>40164.483110000001</c:v>
                </c:pt>
                <c:pt idx="445">
                  <c:v>40164.485599000043</c:v>
                </c:pt>
                <c:pt idx="446">
                  <c:v>40164.488323000012</c:v>
                </c:pt>
                <c:pt idx="447">
                  <c:v>40164.490818000013</c:v>
                </c:pt>
                <c:pt idx="448">
                  <c:v>40164.493669999996</c:v>
                </c:pt>
                <c:pt idx="449">
                  <c:v>40164.496159000002</c:v>
                </c:pt>
                <c:pt idx="450">
                  <c:v>40164.498654000003</c:v>
                </c:pt>
                <c:pt idx="451">
                  <c:v>40164.501783999985</c:v>
                </c:pt>
                <c:pt idx="452">
                  <c:v>40164.504279000139</c:v>
                </c:pt>
                <c:pt idx="453">
                  <c:v>40164.508151000002</c:v>
                </c:pt>
                <c:pt idx="454">
                  <c:v>40164.510646000002</c:v>
                </c:pt>
                <c:pt idx="455">
                  <c:v>40164.514426000002</c:v>
                </c:pt>
                <c:pt idx="456">
                  <c:v>40164.516915000138</c:v>
                </c:pt>
                <c:pt idx="457">
                  <c:v>40164.519410000001</c:v>
                </c:pt>
                <c:pt idx="458">
                  <c:v>40164.523142999984</c:v>
                </c:pt>
                <c:pt idx="459">
                  <c:v>40164.525637999999</c:v>
                </c:pt>
                <c:pt idx="460">
                  <c:v>40164.529185999985</c:v>
                </c:pt>
                <c:pt idx="461">
                  <c:v>40164.531676999999</c:v>
                </c:pt>
                <c:pt idx="462">
                  <c:v>40164.535366999997</c:v>
                </c:pt>
                <c:pt idx="463">
                  <c:v>40164.537856000003</c:v>
                </c:pt>
                <c:pt idx="464">
                  <c:v>40164.540348000002</c:v>
                </c:pt>
                <c:pt idx="465">
                  <c:v>40164.543144999996</c:v>
                </c:pt>
                <c:pt idx="466">
                  <c:v>40164.545647999999</c:v>
                </c:pt>
                <c:pt idx="467">
                  <c:v>40164.549441999996</c:v>
                </c:pt>
                <c:pt idx="468">
                  <c:v>40164.551931000002</c:v>
                </c:pt>
                <c:pt idx="469">
                  <c:v>40164.555843000002</c:v>
                </c:pt>
                <c:pt idx="470">
                  <c:v>40164.558333000146</c:v>
                </c:pt>
                <c:pt idx="471">
                  <c:v>40164.560827000001</c:v>
                </c:pt>
                <c:pt idx="472">
                  <c:v>40164.564236000013</c:v>
                </c:pt>
                <c:pt idx="473">
                  <c:v>40164.566730999999</c:v>
                </c:pt>
                <c:pt idx="474">
                  <c:v>40164.569674999999</c:v>
                </c:pt>
                <c:pt idx="475">
                  <c:v>40164.572163999997</c:v>
                </c:pt>
                <c:pt idx="476">
                  <c:v>40164.574659000013</c:v>
                </c:pt>
                <c:pt idx="477">
                  <c:v>40164.578461999998</c:v>
                </c:pt>
                <c:pt idx="478">
                  <c:v>40164.580957000013</c:v>
                </c:pt>
                <c:pt idx="479">
                  <c:v>40164.584748000001</c:v>
                </c:pt>
                <c:pt idx="480">
                  <c:v>40164.587240000001</c:v>
                </c:pt>
                <c:pt idx="481">
                  <c:v>40164.590499999998</c:v>
                </c:pt>
                <c:pt idx="482">
                  <c:v>40164.592988999997</c:v>
                </c:pt>
                <c:pt idx="483">
                  <c:v>40164.595480999975</c:v>
                </c:pt>
                <c:pt idx="484">
                  <c:v>40164.59822</c:v>
                </c:pt>
                <c:pt idx="485">
                  <c:v>40164.600711999999</c:v>
                </c:pt>
                <c:pt idx="486">
                  <c:v>40164.603200999998</c:v>
                </c:pt>
                <c:pt idx="487">
                  <c:v>40164.605695999999</c:v>
                </c:pt>
                <c:pt idx="488">
                  <c:v>40164.608187999998</c:v>
                </c:pt>
                <c:pt idx="489">
                  <c:v>40164.611344999998</c:v>
                </c:pt>
                <c:pt idx="490">
                  <c:v>40164.613834000003</c:v>
                </c:pt>
                <c:pt idx="491">
                  <c:v>40164.616326000003</c:v>
                </c:pt>
                <c:pt idx="492">
                  <c:v>40164.618821000011</c:v>
                </c:pt>
                <c:pt idx="493">
                  <c:v>40164.621309999995</c:v>
                </c:pt>
                <c:pt idx="494">
                  <c:v>40164.623801999995</c:v>
                </c:pt>
                <c:pt idx="495">
                  <c:v>40164.627430999994</c:v>
                </c:pt>
                <c:pt idx="496">
                  <c:v>40164.629924999994</c:v>
                </c:pt>
                <c:pt idx="497">
                  <c:v>40164.632420000002</c:v>
                </c:pt>
                <c:pt idx="498">
                  <c:v>40164.634909</c:v>
                </c:pt>
                <c:pt idx="499">
                  <c:v>40164.637399999992</c:v>
                </c:pt>
                <c:pt idx="500">
                  <c:v>40164.639895</c:v>
                </c:pt>
                <c:pt idx="501">
                  <c:v>40164.642390000001</c:v>
                </c:pt>
              </c:numCache>
            </c:numRef>
          </c:xVal>
          <c:yVal>
            <c:numRef>
              <c:f>'6-Hole84'!$E$10:$E$511</c:f>
              <c:numCache>
                <c:formatCode>General</c:formatCode>
                <c:ptCount val="502"/>
                <c:pt idx="0">
                  <c:v>32.185900000000011</c:v>
                </c:pt>
                <c:pt idx="1">
                  <c:v>32.185900000000011</c:v>
                </c:pt>
                <c:pt idx="2">
                  <c:v>32.185900000000011</c:v>
                </c:pt>
                <c:pt idx="3">
                  <c:v>-1.2047699999999955</c:v>
                </c:pt>
                <c:pt idx="4">
                  <c:v>-2.3507599999999922</c:v>
                </c:pt>
                <c:pt idx="5">
                  <c:v>-5.3454899999999945</c:v>
                </c:pt>
                <c:pt idx="6">
                  <c:v>-5.4474200000000002</c:v>
                </c:pt>
                <c:pt idx="7">
                  <c:v>-7.03315</c:v>
                </c:pt>
                <c:pt idx="8">
                  <c:v>-10.599500000000004</c:v>
                </c:pt>
                <c:pt idx="9">
                  <c:v>-14.322000000000006</c:v>
                </c:pt>
                <c:pt idx="10">
                  <c:v>-17.581147999999924</c:v>
                </c:pt>
                <c:pt idx="11">
                  <c:v>-21.4908</c:v>
                </c:pt>
                <c:pt idx="12">
                  <c:v>-26.316600000000001</c:v>
                </c:pt>
                <c:pt idx="13">
                  <c:v>-32.026000000000003</c:v>
                </c:pt>
                <c:pt idx="14">
                  <c:v>-36.959499999999998</c:v>
                </c:pt>
                <c:pt idx="15">
                  <c:v>-39.025779000000128</c:v>
                </c:pt>
                <c:pt idx="16">
                  <c:v>-43.987720999999993</c:v>
                </c:pt>
                <c:pt idx="17">
                  <c:v>-50.0246</c:v>
                </c:pt>
                <c:pt idx="18">
                  <c:v>-55.388500000000001</c:v>
                </c:pt>
                <c:pt idx="19">
                  <c:v>-60.805732000000013</c:v>
                </c:pt>
                <c:pt idx="20">
                  <c:v>-66.230476999999979</c:v>
                </c:pt>
                <c:pt idx="21">
                  <c:v>-71.625155999999919</c:v>
                </c:pt>
                <c:pt idx="22">
                  <c:v>-79.109700000000004</c:v>
                </c:pt>
                <c:pt idx="23">
                  <c:v>-84.494276999999997</c:v>
                </c:pt>
                <c:pt idx="24">
                  <c:v>-89.9016000000003</c:v>
                </c:pt>
                <c:pt idx="25">
                  <c:v>-95.267528000000027</c:v>
                </c:pt>
                <c:pt idx="26">
                  <c:v>-100.65799999999999</c:v>
                </c:pt>
                <c:pt idx="27">
                  <c:v>-106.56457</c:v>
                </c:pt>
                <c:pt idx="28">
                  <c:v>-114.11983199999995</c:v>
                </c:pt>
                <c:pt idx="29">
                  <c:v>-121.65039799999973</c:v>
                </c:pt>
                <c:pt idx="30">
                  <c:v>-130.82200000000057</c:v>
                </c:pt>
                <c:pt idx="31">
                  <c:v>-138.3927360000007</c:v>
                </c:pt>
                <c:pt idx="32">
                  <c:v>-145.96168299999999</c:v>
                </c:pt>
                <c:pt idx="33">
                  <c:v>-153.28184400000001</c:v>
                </c:pt>
                <c:pt idx="34">
                  <c:v>-160.465</c:v>
                </c:pt>
                <c:pt idx="35">
                  <c:v>-167.621095</c:v>
                </c:pt>
                <c:pt idx="36">
                  <c:v>-171.369</c:v>
                </c:pt>
                <c:pt idx="37">
                  <c:v>-170.69268199999999</c:v>
                </c:pt>
                <c:pt idx="38">
                  <c:v>-170.524</c:v>
                </c:pt>
                <c:pt idx="39">
                  <c:v>-170.524</c:v>
                </c:pt>
                <c:pt idx="40">
                  <c:v>-170.52</c:v>
                </c:pt>
                <c:pt idx="41">
                  <c:v>-170.51900000000001</c:v>
                </c:pt>
                <c:pt idx="42">
                  <c:v>-170.51900000000001</c:v>
                </c:pt>
                <c:pt idx="43">
                  <c:v>-170.52</c:v>
                </c:pt>
                <c:pt idx="44">
                  <c:v>-170.52</c:v>
                </c:pt>
                <c:pt idx="45">
                  <c:v>-170.51900000000001</c:v>
                </c:pt>
                <c:pt idx="46">
                  <c:v>-170.51900000000001</c:v>
                </c:pt>
                <c:pt idx="47">
                  <c:v>-170.51900000000001</c:v>
                </c:pt>
                <c:pt idx="48">
                  <c:v>-170.51900000000001</c:v>
                </c:pt>
                <c:pt idx="49">
                  <c:v>-170.51900000000001</c:v>
                </c:pt>
                <c:pt idx="50">
                  <c:v>-170.51900000000001</c:v>
                </c:pt>
                <c:pt idx="51">
                  <c:v>-170.51900000000001</c:v>
                </c:pt>
                <c:pt idx="52">
                  <c:v>-170.51900000000001</c:v>
                </c:pt>
                <c:pt idx="53">
                  <c:v>-170.51900000000001</c:v>
                </c:pt>
                <c:pt idx="54">
                  <c:v>-170.52</c:v>
                </c:pt>
                <c:pt idx="55">
                  <c:v>-170.51900000000001</c:v>
                </c:pt>
                <c:pt idx="56">
                  <c:v>-170.52</c:v>
                </c:pt>
                <c:pt idx="57">
                  <c:v>-170.52</c:v>
                </c:pt>
                <c:pt idx="58">
                  <c:v>-170.52</c:v>
                </c:pt>
                <c:pt idx="59">
                  <c:v>-170.524</c:v>
                </c:pt>
                <c:pt idx="60">
                  <c:v>-170.52200000000047</c:v>
                </c:pt>
                <c:pt idx="61">
                  <c:v>-171.115388</c:v>
                </c:pt>
                <c:pt idx="62">
                  <c:v>-173.06900000000002</c:v>
                </c:pt>
                <c:pt idx="63">
                  <c:v>-174.48309800000001</c:v>
                </c:pt>
                <c:pt idx="64">
                  <c:v>-177.16730900000007</c:v>
                </c:pt>
                <c:pt idx="65">
                  <c:v>-181.57396199999948</c:v>
                </c:pt>
                <c:pt idx="66">
                  <c:v>-186.92500000000001</c:v>
                </c:pt>
                <c:pt idx="67">
                  <c:v>-192.76</c:v>
                </c:pt>
                <c:pt idx="68">
                  <c:v>-199.00934100000001</c:v>
                </c:pt>
                <c:pt idx="69">
                  <c:v>-141.18800000000007</c:v>
                </c:pt>
                <c:pt idx="70">
                  <c:v>-148.04465799999952</c:v>
                </c:pt>
                <c:pt idx="71">
                  <c:v>-219.60767399999995</c:v>
                </c:pt>
                <c:pt idx="72">
                  <c:v>-226.73599999999999</c:v>
                </c:pt>
                <c:pt idx="73">
                  <c:v>-233.929912</c:v>
                </c:pt>
                <c:pt idx="74">
                  <c:v>-241.08100000000007</c:v>
                </c:pt>
                <c:pt idx="75">
                  <c:v>-248.27599999999998</c:v>
                </c:pt>
                <c:pt idx="76">
                  <c:v>-255.44422900000001</c:v>
                </c:pt>
                <c:pt idx="77">
                  <c:v>-262.61700000000002</c:v>
                </c:pt>
                <c:pt idx="78">
                  <c:v>-272.75168600000001</c:v>
                </c:pt>
                <c:pt idx="79">
                  <c:v>-279.91764899999993</c:v>
                </c:pt>
                <c:pt idx="80">
                  <c:v>-286.97599999999886</c:v>
                </c:pt>
                <c:pt idx="81">
                  <c:v>-298.23863999999844</c:v>
                </c:pt>
                <c:pt idx="82">
                  <c:v>-305.42469699999964</c:v>
                </c:pt>
                <c:pt idx="83">
                  <c:v>-312.59571099999869</c:v>
                </c:pt>
                <c:pt idx="84">
                  <c:v>-319.68476399999997</c:v>
                </c:pt>
                <c:pt idx="85">
                  <c:v>-326.92432399999899</c:v>
                </c:pt>
                <c:pt idx="86">
                  <c:v>-336.26831999999825</c:v>
                </c:pt>
                <c:pt idx="87">
                  <c:v>-343.43899999999837</c:v>
                </c:pt>
                <c:pt idx="88">
                  <c:v>-350.60310099999964</c:v>
                </c:pt>
                <c:pt idx="89">
                  <c:v>-357.78280799999999</c:v>
                </c:pt>
                <c:pt idx="90">
                  <c:v>-364.94841299999899</c:v>
                </c:pt>
                <c:pt idx="91">
                  <c:v>-373.8</c:v>
                </c:pt>
                <c:pt idx="92">
                  <c:v>-380.98938599999963</c:v>
                </c:pt>
                <c:pt idx="93">
                  <c:v>-391.90500799999899</c:v>
                </c:pt>
                <c:pt idx="94">
                  <c:v>-399.08207199999993</c:v>
                </c:pt>
                <c:pt idx="95">
                  <c:v>-406.27462300000002</c:v>
                </c:pt>
                <c:pt idx="96">
                  <c:v>-413.45443299999999</c:v>
                </c:pt>
                <c:pt idx="97">
                  <c:v>-420.58599999999899</c:v>
                </c:pt>
                <c:pt idx="98">
                  <c:v>-427.73621099999849</c:v>
                </c:pt>
                <c:pt idx="99">
                  <c:v>-436.00618100000003</c:v>
                </c:pt>
                <c:pt idx="100">
                  <c:v>-443.12900000000002</c:v>
                </c:pt>
                <c:pt idx="101">
                  <c:v>-450.3389549999988</c:v>
                </c:pt>
                <c:pt idx="102">
                  <c:v>-458.31271899999899</c:v>
                </c:pt>
                <c:pt idx="103">
                  <c:v>-465.49407799999886</c:v>
                </c:pt>
                <c:pt idx="104">
                  <c:v>-475.00619699999868</c:v>
                </c:pt>
                <c:pt idx="105">
                  <c:v>-482.18208299999998</c:v>
                </c:pt>
                <c:pt idx="106">
                  <c:v>-491.22325099999887</c:v>
                </c:pt>
                <c:pt idx="107">
                  <c:v>-498.34903500000001</c:v>
                </c:pt>
                <c:pt idx="108">
                  <c:v>-505.48598199999969</c:v>
                </c:pt>
                <c:pt idx="109">
                  <c:v>-512.70899300000053</c:v>
                </c:pt>
                <c:pt idx="110">
                  <c:v>-519.87992599999939</c:v>
                </c:pt>
                <c:pt idx="111">
                  <c:v>-527.03399999999999</c:v>
                </c:pt>
                <c:pt idx="112">
                  <c:v>-534.22856100000001</c:v>
                </c:pt>
                <c:pt idx="113">
                  <c:v>-541.41899999999998</c:v>
                </c:pt>
                <c:pt idx="114">
                  <c:v>-548.55054099999938</c:v>
                </c:pt>
                <c:pt idx="115">
                  <c:v>-555.73</c:v>
                </c:pt>
                <c:pt idx="116">
                  <c:v>-562.89388400000053</c:v>
                </c:pt>
                <c:pt idx="117">
                  <c:v>-572.80899999999997</c:v>
                </c:pt>
                <c:pt idx="118">
                  <c:v>-579.99740799999938</c:v>
                </c:pt>
                <c:pt idx="119">
                  <c:v>-591.71644900000001</c:v>
                </c:pt>
                <c:pt idx="120">
                  <c:v>-598.86300000000006</c:v>
                </c:pt>
                <c:pt idx="121">
                  <c:v>-606.01599999999996</c:v>
                </c:pt>
                <c:pt idx="122">
                  <c:v>-616.19570900000053</c:v>
                </c:pt>
                <c:pt idx="123">
                  <c:v>-623.02030400000001</c:v>
                </c:pt>
                <c:pt idx="124">
                  <c:v>-634.41999999999996</c:v>
                </c:pt>
                <c:pt idx="125">
                  <c:v>-641.24681999999996</c:v>
                </c:pt>
                <c:pt idx="126">
                  <c:v>-650.21856300000002</c:v>
                </c:pt>
                <c:pt idx="127">
                  <c:v>-657.01</c:v>
                </c:pt>
                <c:pt idx="128">
                  <c:v>-663.76282099999946</c:v>
                </c:pt>
                <c:pt idx="129">
                  <c:v>-670.66270899999938</c:v>
                </c:pt>
                <c:pt idx="130">
                  <c:v>-677.47017900000003</c:v>
                </c:pt>
                <c:pt idx="131">
                  <c:v>-687.15043500000002</c:v>
                </c:pt>
                <c:pt idx="132">
                  <c:v>-693.97161999999946</c:v>
                </c:pt>
                <c:pt idx="133">
                  <c:v>-700.78389700000275</c:v>
                </c:pt>
                <c:pt idx="134">
                  <c:v>-708.375</c:v>
                </c:pt>
                <c:pt idx="135">
                  <c:v>-715.197</c:v>
                </c:pt>
                <c:pt idx="136">
                  <c:v>-722.02880200000004</c:v>
                </c:pt>
                <c:pt idx="137">
                  <c:v>-730.13699999999949</c:v>
                </c:pt>
                <c:pt idx="138">
                  <c:v>-736.92099999999948</c:v>
                </c:pt>
                <c:pt idx="139">
                  <c:v>-747.20621999999946</c:v>
                </c:pt>
                <c:pt idx="140">
                  <c:v>-754.00300000000004</c:v>
                </c:pt>
                <c:pt idx="141">
                  <c:v>-760.83504199999948</c:v>
                </c:pt>
                <c:pt idx="142">
                  <c:v>-767.62809500000003</c:v>
                </c:pt>
                <c:pt idx="143">
                  <c:v>-774.45844499999998</c:v>
                </c:pt>
                <c:pt idx="144">
                  <c:v>-782.80799999999761</c:v>
                </c:pt>
                <c:pt idx="145">
                  <c:v>-789.62973300000215</c:v>
                </c:pt>
                <c:pt idx="146">
                  <c:v>-796.42636199999947</c:v>
                </c:pt>
                <c:pt idx="147">
                  <c:v>-805.39199999999948</c:v>
                </c:pt>
                <c:pt idx="148">
                  <c:v>-812.21199999999999</c:v>
                </c:pt>
                <c:pt idx="149">
                  <c:v>-819.03800000000001</c:v>
                </c:pt>
                <c:pt idx="150">
                  <c:v>-825.82499999999948</c:v>
                </c:pt>
                <c:pt idx="151">
                  <c:v>-832.642264999997</c:v>
                </c:pt>
                <c:pt idx="152">
                  <c:v>-841.35735599999748</c:v>
                </c:pt>
                <c:pt idx="153">
                  <c:v>-848.15099999999939</c:v>
                </c:pt>
                <c:pt idx="154">
                  <c:v>-854.97881700000005</c:v>
                </c:pt>
                <c:pt idx="155">
                  <c:v>-861.80338800000004</c:v>
                </c:pt>
                <c:pt idx="156">
                  <c:v>-868.56316099999947</c:v>
                </c:pt>
                <c:pt idx="157">
                  <c:v>-876.84854499999949</c:v>
                </c:pt>
                <c:pt idx="158">
                  <c:v>-883.59054500000002</c:v>
                </c:pt>
                <c:pt idx="159">
                  <c:v>-890.42410899999948</c:v>
                </c:pt>
                <c:pt idx="160">
                  <c:v>-897.24199999999996</c:v>
                </c:pt>
                <c:pt idx="161">
                  <c:v>-904.05078400000002</c:v>
                </c:pt>
                <c:pt idx="162">
                  <c:v>-910.85938799999997</c:v>
                </c:pt>
                <c:pt idx="163">
                  <c:v>-918.8622799999971</c:v>
                </c:pt>
                <c:pt idx="164">
                  <c:v>-925.65741299999797</c:v>
                </c:pt>
                <c:pt idx="165">
                  <c:v>-932.49261599999761</c:v>
                </c:pt>
                <c:pt idx="166">
                  <c:v>-939.97119999999938</c:v>
                </c:pt>
                <c:pt idx="167">
                  <c:v>-946.77743200000054</c:v>
                </c:pt>
                <c:pt idx="168">
                  <c:v>-955.13130000000001</c:v>
                </c:pt>
                <c:pt idx="169">
                  <c:v>-961.96992299999761</c:v>
                </c:pt>
                <c:pt idx="170">
                  <c:v>-968.79618200000004</c:v>
                </c:pt>
                <c:pt idx="171">
                  <c:v>-975.53899999999999</c:v>
                </c:pt>
                <c:pt idx="172">
                  <c:v>-982.39364899999998</c:v>
                </c:pt>
                <c:pt idx="173">
                  <c:v>-989.18171099999995</c:v>
                </c:pt>
                <c:pt idx="174">
                  <c:v>-996.42217799999946</c:v>
                </c:pt>
                <c:pt idx="175">
                  <c:v>-1003.254319</c:v>
                </c:pt>
                <c:pt idx="176">
                  <c:v>-1012.2398390000005</c:v>
                </c:pt>
                <c:pt idx="177">
                  <c:v>-1019.074223</c:v>
                </c:pt>
                <c:pt idx="178">
                  <c:v>-1025.8786070000001</c:v>
                </c:pt>
                <c:pt idx="179">
                  <c:v>-1032.6829909999944</c:v>
                </c:pt>
                <c:pt idx="180">
                  <c:v>-1039.4973749999999</c:v>
                </c:pt>
                <c:pt idx="181">
                  <c:v>-1048.1463189999952</c:v>
                </c:pt>
                <c:pt idx="182">
                  <c:v>-1054.9461429999999</c:v>
                </c:pt>
                <c:pt idx="183">
                  <c:v>-1061.74</c:v>
                </c:pt>
                <c:pt idx="184">
                  <c:v>-1070.2</c:v>
                </c:pt>
                <c:pt idx="185">
                  <c:v>-1076.96</c:v>
                </c:pt>
                <c:pt idx="186">
                  <c:v>-1085.513678</c:v>
                </c:pt>
                <c:pt idx="187">
                  <c:v>-1092.3340309999944</c:v>
                </c:pt>
                <c:pt idx="188">
                  <c:v>-1099.1324459999935</c:v>
                </c:pt>
                <c:pt idx="189">
                  <c:v>-1110.3610379999998</c:v>
                </c:pt>
                <c:pt idx="190">
                  <c:v>-1117.1699999999998</c:v>
                </c:pt>
                <c:pt idx="191">
                  <c:v>-1124.3555980000001</c:v>
                </c:pt>
                <c:pt idx="192">
                  <c:v>-1131.1324589999952</c:v>
                </c:pt>
                <c:pt idx="193">
                  <c:v>-1137.9829569999999</c:v>
                </c:pt>
                <c:pt idx="194">
                  <c:v>-1144.8399999999999</c:v>
                </c:pt>
                <c:pt idx="195">
                  <c:v>-1151.8799999999999</c:v>
                </c:pt>
                <c:pt idx="196">
                  <c:v>-1159.0443969999944</c:v>
                </c:pt>
                <c:pt idx="197">
                  <c:v>-1167.636778</c:v>
                </c:pt>
                <c:pt idx="198">
                  <c:v>-1174.8272139999999</c:v>
                </c:pt>
                <c:pt idx="199">
                  <c:v>-1186.6410039999998</c:v>
                </c:pt>
                <c:pt idx="200">
                  <c:v>-1193.812527</c:v>
                </c:pt>
                <c:pt idx="201">
                  <c:v>-1202.8694369999939</c:v>
                </c:pt>
                <c:pt idx="202">
                  <c:v>-1210.003821</c:v>
                </c:pt>
                <c:pt idx="203">
                  <c:v>-1217.1782049999952</c:v>
                </c:pt>
                <c:pt idx="204">
                  <c:v>-1226.3782359999998</c:v>
                </c:pt>
                <c:pt idx="205">
                  <c:v>-1233.55</c:v>
                </c:pt>
                <c:pt idx="206">
                  <c:v>-1240.6713569999952</c:v>
                </c:pt>
                <c:pt idx="207">
                  <c:v>-1247.8657410000001</c:v>
                </c:pt>
                <c:pt idx="208">
                  <c:v>-1255.01</c:v>
                </c:pt>
                <c:pt idx="209">
                  <c:v>-1265.3745079999999</c:v>
                </c:pt>
                <c:pt idx="210">
                  <c:v>-1272.4544539999999</c:v>
                </c:pt>
                <c:pt idx="211">
                  <c:v>-1279.7215950000011</c:v>
                </c:pt>
                <c:pt idx="212">
                  <c:v>-1286.8676600000001</c:v>
                </c:pt>
                <c:pt idx="213">
                  <c:v>-1294.06</c:v>
                </c:pt>
                <c:pt idx="214">
                  <c:v>-1301.1998209999952</c:v>
                </c:pt>
                <c:pt idx="215">
                  <c:v>-1308.3608119999999</c:v>
                </c:pt>
                <c:pt idx="216">
                  <c:v>-1315.535196</c:v>
                </c:pt>
                <c:pt idx="217">
                  <c:v>-1324.17958</c:v>
                </c:pt>
                <c:pt idx="218">
                  <c:v>-1331.37</c:v>
                </c:pt>
                <c:pt idx="219">
                  <c:v>-1338.5283479999998</c:v>
                </c:pt>
                <c:pt idx="220">
                  <c:v>-1345.6759139999999</c:v>
                </c:pt>
                <c:pt idx="221">
                  <c:v>-1352.8663939999999</c:v>
                </c:pt>
                <c:pt idx="222">
                  <c:v>-1360.03</c:v>
                </c:pt>
                <c:pt idx="223">
                  <c:v>-1368.2473540000001</c:v>
                </c:pt>
                <c:pt idx="224">
                  <c:v>-1375.4302670000011</c:v>
                </c:pt>
                <c:pt idx="225">
                  <c:v>-1382.5783139999999</c:v>
                </c:pt>
                <c:pt idx="226">
                  <c:v>-1389.779035</c:v>
                </c:pt>
                <c:pt idx="227">
                  <c:v>-1396.9634189999952</c:v>
                </c:pt>
                <c:pt idx="228">
                  <c:v>-1406.25</c:v>
                </c:pt>
                <c:pt idx="229">
                  <c:v>-1413.44</c:v>
                </c:pt>
                <c:pt idx="230">
                  <c:v>-1420.600713</c:v>
                </c:pt>
                <c:pt idx="231">
                  <c:v>-1427.75</c:v>
                </c:pt>
                <c:pt idx="232">
                  <c:v>-1434.9216730000044</c:v>
                </c:pt>
                <c:pt idx="233">
                  <c:v>-1444.3799999999999</c:v>
                </c:pt>
                <c:pt idx="234">
                  <c:v>-1451.9341059999999</c:v>
                </c:pt>
                <c:pt idx="235">
                  <c:v>-1459.493113</c:v>
                </c:pt>
                <c:pt idx="236">
                  <c:v>-1469.1543109999925</c:v>
                </c:pt>
                <c:pt idx="237">
                  <c:v>-1476.5845159999999</c:v>
                </c:pt>
                <c:pt idx="238">
                  <c:v>-1483.401642</c:v>
                </c:pt>
                <c:pt idx="239">
                  <c:v>-1490.2160260000001</c:v>
                </c:pt>
                <c:pt idx="240">
                  <c:v>-1497.0404099999998</c:v>
                </c:pt>
                <c:pt idx="241">
                  <c:v>-1504.04</c:v>
                </c:pt>
                <c:pt idx="242">
                  <c:v>-1511.2064720000001</c:v>
                </c:pt>
                <c:pt idx="243">
                  <c:v>-1518.6699999999998</c:v>
                </c:pt>
                <c:pt idx="244">
                  <c:v>-1527.128459</c:v>
                </c:pt>
                <c:pt idx="245">
                  <c:v>-1534.6723289999923</c:v>
                </c:pt>
                <c:pt idx="246">
                  <c:v>-1542.1883919999998</c:v>
                </c:pt>
                <c:pt idx="247">
                  <c:v>-1549.781097</c:v>
                </c:pt>
                <c:pt idx="248">
                  <c:v>-1557.33</c:v>
                </c:pt>
                <c:pt idx="249">
                  <c:v>-1566.8998309999952</c:v>
                </c:pt>
                <c:pt idx="250">
                  <c:v>-1573.98</c:v>
                </c:pt>
                <c:pt idx="251">
                  <c:v>-1581.3607910000001</c:v>
                </c:pt>
                <c:pt idx="252">
                  <c:v>-1588.753017</c:v>
                </c:pt>
                <c:pt idx="253">
                  <c:v>-1596.32</c:v>
                </c:pt>
                <c:pt idx="254">
                  <c:v>-1603.8713389999937</c:v>
                </c:pt>
                <c:pt idx="255">
                  <c:v>-1611.392711</c:v>
                </c:pt>
                <c:pt idx="256">
                  <c:v>-1618.97</c:v>
                </c:pt>
                <c:pt idx="257">
                  <c:v>-1627.3949359999951</c:v>
                </c:pt>
                <c:pt idx="258">
                  <c:v>-1634.93932</c:v>
                </c:pt>
                <c:pt idx="259">
                  <c:v>-1642.4746299999999</c:v>
                </c:pt>
                <c:pt idx="260">
                  <c:v>-1650.06511</c:v>
                </c:pt>
                <c:pt idx="261">
                  <c:v>-1657.5855900000001</c:v>
                </c:pt>
                <c:pt idx="262">
                  <c:v>-1665.16607</c:v>
                </c:pt>
                <c:pt idx="263">
                  <c:v>-1672.6899999999998</c:v>
                </c:pt>
                <c:pt idx="264">
                  <c:v>-1680.27</c:v>
                </c:pt>
                <c:pt idx="265">
                  <c:v>-1690.9200080000001</c:v>
                </c:pt>
                <c:pt idx="266">
                  <c:v>-1698.2679900000001</c:v>
                </c:pt>
                <c:pt idx="267">
                  <c:v>-1705.6366330000001</c:v>
                </c:pt>
                <c:pt idx="268">
                  <c:v>-1712.97</c:v>
                </c:pt>
                <c:pt idx="269">
                  <c:v>-1720.483201</c:v>
                </c:pt>
                <c:pt idx="270">
                  <c:v>-1728.041927</c:v>
                </c:pt>
                <c:pt idx="271">
                  <c:v>-1737.1963109999951</c:v>
                </c:pt>
                <c:pt idx="272">
                  <c:v>-1744.56</c:v>
                </c:pt>
                <c:pt idx="273">
                  <c:v>-1751.7113489999952</c:v>
                </c:pt>
                <c:pt idx="274">
                  <c:v>-1758.8799999999999</c:v>
                </c:pt>
                <c:pt idx="275">
                  <c:v>-1766.03</c:v>
                </c:pt>
                <c:pt idx="276">
                  <c:v>-1775.33</c:v>
                </c:pt>
                <c:pt idx="277">
                  <c:v>-1782.882615</c:v>
                </c:pt>
                <c:pt idx="278">
                  <c:v>-1792.7337479999999</c:v>
                </c:pt>
                <c:pt idx="279">
                  <c:v>-1800.28</c:v>
                </c:pt>
                <c:pt idx="280">
                  <c:v>-1807.8347079999999</c:v>
                </c:pt>
                <c:pt idx="281">
                  <c:v>-1819.84</c:v>
                </c:pt>
                <c:pt idx="282">
                  <c:v>-1827.41</c:v>
                </c:pt>
                <c:pt idx="283">
                  <c:v>-1834.9389180000001</c:v>
                </c:pt>
                <c:pt idx="284">
                  <c:v>-1842.4833019999999</c:v>
                </c:pt>
                <c:pt idx="285">
                  <c:v>-1850.058843</c:v>
                </c:pt>
                <c:pt idx="286">
                  <c:v>-1857.5975880000001</c:v>
                </c:pt>
                <c:pt idx="287">
                  <c:v>-1865.1499999999999</c:v>
                </c:pt>
                <c:pt idx="288">
                  <c:v>-1872.7170950000011</c:v>
                </c:pt>
                <c:pt idx="289">
                  <c:v>-1883.99</c:v>
                </c:pt>
                <c:pt idx="290">
                  <c:v>-1891.47</c:v>
                </c:pt>
                <c:pt idx="291">
                  <c:v>-1899.2619950000001</c:v>
                </c:pt>
                <c:pt idx="292">
                  <c:v>-1906.810467</c:v>
                </c:pt>
                <c:pt idx="293">
                  <c:v>-1914.3718939999999</c:v>
                </c:pt>
                <c:pt idx="294">
                  <c:v>-1924.08</c:v>
                </c:pt>
                <c:pt idx="295">
                  <c:v>-1931.591907</c:v>
                </c:pt>
                <c:pt idx="296">
                  <c:v>-1940.782387</c:v>
                </c:pt>
                <c:pt idx="297">
                  <c:v>-1948.312866</c:v>
                </c:pt>
                <c:pt idx="298">
                  <c:v>-1955.864677</c:v>
                </c:pt>
                <c:pt idx="299">
                  <c:v>-1967.7224179999998</c:v>
                </c:pt>
                <c:pt idx="300">
                  <c:v>-1975.2643059999998</c:v>
                </c:pt>
                <c:pt idx="301">
                  <c:v>-1986.42</c:v>
                </c:pt>
                <c:pt idx="302">
                  <c:v>-1993.9266380000001</c:v>
                </c:pt>
                <c:pt idx="303">
                  <c:v>-2002.8157770000043</c:v>
                </c:pt>
                <c:pt idx="304">
                  <c:v>-2010.467206</c:v>
                </c:pt>
                <c:pt idx="305">
                  <c:v>-2018.06</c:v>
                </c:pt>
                <c:pt idx="306">
                  <c:v>-2029.3771850000001</c:v>
                </c:pt>
                <c:pt idx="307">
                  <c:v>-2036.9276650000065</c:v>
                </c:pt>
                <c:pt idx="308">
                  <c:v>-2044.45</c:v>
                </c:pt>
                <c:pt idx="309">
                  <c:v>-2052.0286249999908</c:v>
                </c:pt>
                <c:pt idx="310">
                  <c:v>-2059.569105</c:v>
                </c:pt>
                <c:pt idx="311">
                  <c:v>-2067.1216679999998</c:v>
                </c:pt>
                <c:pt idx="312">
                  <c:v>-2074.6640779999998</c:v>
                </c:pt>
                <c:pt idx="313">
                  <c:v>-2082.25</c:v>
                </c:pt>
                <c:pt idx="314">
                  <c:v>-2089.7748199999987</c:v>
                </c:pt>
                <c:pt idx="315">
                  <c:v>-2097.2892039999997</c:v>
                </c:pt>
                <c:pt idx="316">
                  <c:v>-2104.86</c:v>
                </c:pt>
                <c:pt idx="317">
                  <c:v>-2112.452464</c:v>
                </c:pt>
                <c:pt idx="318">
                  <c:v>-2119.9829439999999</c:v>
                </c:pt>
                <c:pt idx="319">
                  <c:v>-2127.5100000000002</c:v>
                </c:pt>
                <c:pt idx="320">
                  <c:v>-2135.0839040000001</c:v>
                </c:pt>
                <c:pt idx="321">
                  <c:v>-2142.634384</c:v>
                </c:pt>
                <c:pt idx="322">
                  <c:v>-2152.1948639999987</c:v>
                </c:pt>
                <c:pt idx="323">
                  <c:v>-2159.6806869999987</c:v>
                </c:pt>
                <c:pt idx="324">
                  <c:v>-2167.27</c:v>
                </c:pt>
                <c:pt idx="325">
                  <c:v>-2178.4830430000002</c:v>
                </c:pt>
                <c:pt idx="326">
                  <c:v>-2186.027427</c:v>
                </c:pt>
                <c:pt idx="327">
                  <c:v>-2197.7599999999998</c:v>
                </c:pt>
                <c:pt idx="328">
                  <c:v>-2205.3177430000087</c:v>
                </c:pt>
                <c:pt idx="329">
                  <c:v>-2217</c:v>
                </c:pt>
                <c:pt idx="330">
                  <c:v>-2224.5424439999997</c:v>
                </c:pt>
                <c:pt idx="331">
                  <c:v>-2236.5991830000012</c:v>
                </c:pt>
                <c:pt idx="332">
                  <c:v>-2244.1237299999998</c:v>
                </c:pt>
                <c:pt idx="333">
                  <c:v>-2251.680143</c:v>
                </c:pt>
                <c:pt idx="334">
                  <c:v>-2259.190623</c:v>
                </c:pt>
                <c:pt idx="335">
                  <c:v>-2266.7511020000102</c:v>
                </c:pt>
                <c:pt idx="336">
                  <c:v>-2274.2134809999998</c:v>
                </c:pt>
                <c:pt idx="337">
                  <c:v>-2281.8284749999998</c:v>
                </c:pt>
                <c:pt idx="338">
                  <c:v>-2289.3500000000022</c:v>
                </c:pt>
                <c:pt idx="339">
                  <c:v>-2296.8300000000022</c:v>
                </c:pt>
                <c:pt idx="340">
                  <c:v>-2304.3988020000002</c:v>
                </c:pt>
                <c:pt idx="341">
                  <c:v>-2311.9899999999998</c:v>
                </c:pt>
                <c:pt idx="342">
                  <c:v>-2320.764461999986</c:v>
                </c:pt>
                <c:pt idx="343">
                  <c:v>-2328.29</c:v>
                </c:pt>
                <c:pt idx="344">
                  <c:v>-2335.8300000000022</c:v>
                </c:pt>
                <c:pt idx="345">
                  <c:v>-2343.3900000000012</c:v>
                </c:pt>
                <c:pt idx="346">
                  <c:v>-2350.8863809999998</c:v>
                </c:pt>
                <c:pt idx="347">
                  <c:v>-2358.4368609999997</c:v>
                </c:pt>
                <c:pt idx="348">
                  <c:v>-2366.9438730000002</c:v>
                </c:pt>
                <c:pt idx="349">
                  <c:v>-2374.5278209999997</c:v>
                </c:pt>
                <c:pt idx="350">
                  <c:v>-2381.64</c:v>
                </c:pt>
                <c:pt idx="351">
                  <c:v>-2381.991756000014</c:v>
                </c:pt>
                <c:pt idx="352">
                  <c:v>-2382.3500000000022</c:v>
                </c:pt>
                <c:pt idx="353">
                  <c:v>-2382.65</c:v>
                </c:pt>
                <c:pt idx="354">
                  <c:v>-2382.3000000000002</c:v>
                </c:pt>
                <c:pt idx="355">
                  <c:v>-2381.9499999999998</c:v>
                </c:pt>
                <c:pt idx="356">
                  <c:v>-2381.6</c:v>
                </c:pt>
                <c:pt idx="357">
                  <c:v>-2380.9783400000001</c:v>
                </c:pt>
                <c:pt idx="358">
                  <c:v>-2363.54358</c:v>
                </c:pt>
                <c:pt idx="359">
                  <c:v>-2342.103188</c:v>
                </c:pt>
                <c:pt idx="360">
                  <c:v>-2320.6573200000012</c:v>
                </c:pt>
                <c:pt idx="361">
                  <c:v>-2292.5146930000001</c:v>
                </c:pt>
                <c:pt idx="362">
                  <c:v>-2271.0454449999997</c:v>
                </c:pt>
                <c:pt idx="363">
                  <c:v>-2238.2363809999997</c:v>
                </c:pt>
                <c:pt idx="364">
                  <c:v>-2241.0100000000002</c:v>
                </c:pt>
                <c:pt idx="365">
                  <c:v>-2266</c:v>
                </c:pt>
                <c:pt idx="366">
                  <c:v>-2267.54</c:v>
                </c:pt>
                <c:pt idx="367">
                  <c:v>-2246.1184979999998</c:v>
                </c:pt>
                <c:pt idx="368">
                  <c:v>-2213.4291830000002</c:v>
                </c:pt>
                <c:pt idx="369">
                  <c:v>-2192.0177430000012</c:v>
                </c:pt>
                <c:pt idx="370">
                  <c:v>-2157.0500000000002</c:v>
                </c:pt>
                <c:pt idx="371">
                  <c:v>-2135.44</c:v>
                </c:pt>
                <c:pt idx="372">
                  <c:v>-2113.9027390000001</c:v>
                </c:pt>
                <c:pt idx="373">
                  <c:v>-2081.5300000000002</c:v>
                </c:pt>
                <c:pt idx="374">
                  <c:v>-2060.1391260000087</c:v>
                </c:pt>
                <c:pt idx="375">
                  <c:v>-2038.4871650000011</c:v>
                </c:pt>
                <c:pt idx="376">
                  <c:v>-2016.49</c:v>
                </c:pt>
                <c:pt idx="377">
                  <c:v>-1991.855722</c:v>
                </c:pt>
                <c:pt idx="378">
                  <c:v>-1966.6147859999999</c:v>
                </c:pt>
                <c:pt idx="379">
                  <c:v>-1941.546016</c:v>
                </c:pt>
                <c:pt idx="380">
                  <c:v>-1917.1160649999999</c:v>
                </c:pt>
                <c:pt idx="381">
                  <c:v>-1891.2604670000001</c:v>
                </c:pt>
                <c:pt idx="382">
                  <c:v>-1876.8329259999998</c:v>
                </c:pt>
                <c:pt idx="383">
                  <c:v>-1853.5507600000001</c:v>
                </c:pt>
                <c:pt idx="384">
                  <c:v>-1828.3473770000001</c:v>
                </c:pt>
                <c:pt idx="385">
                  <c:v>-1803.7833389999939</c:v>
                </c:pt>
                <c:pt idx="386">
                  <c:v>-1766.9881530000011</c:v>
                </c:pt>
                <c:pt idx="387">
                  <c:v>-1743.9366740000044</c:v>
                </c:pt>
                <c:pt idx="388">
                  <c:v>-1722.52</c:v>
                </c:pt>
                <c:pt idx="389">
                  <c:v>-1717.7157560000044</c:v>
                </c:pt>
                <c:pt idx="390">
                  <c:v>-1698.0770090000001</c:v>
                </c:pt>
                <c:pt idx="391">
                  <c:v>-1675.4745210000001</c:v>
                </c:pt>
                <c:pt idx="392">
                  <c:v>-1655.2413959999999</c:v>
                </c:pt>
                <c:pt idx="393">
                  <c:v>-1637.2687650000044</c:v>
                </c:pt>
                <c:pt idx="394">
                  <c:v>-1612.997284</c:v>
                </c:pt>
                <c:pt idx="395">
                  <c:v>-1595.02</c:v>
                </c:pt>
                <c:pt idx="396">
                  <c:v>-1570.2031730000001</c:v>
                </c:pt>
                <c:pt idx="397">
                  <c:v>-1552.2739459999998</c:v>
                </c:pt>
                <c:pt idx="398">
                  <c:v>-1535.280794</c:v>
                </c:pt>
                <c:pt idx="399">
                  <c:v>-1512.1420049999952</c:v>
                </c:pt>
                <c:pt idx="400">
                  <c:v>-1495.2358680000011</c:v>
                </c:pt>
                <c:pt idx="401">
                  <c:v>-1478.7</c:v>
                </c:pt>
                <c:pt idx="402">
                  <c:v>-1462.1599999999999</c:v>
                </c:pt>
                <c:pt idx="403">
                  <c:v>-1451.1499999999999</c:v>
                </c:pt>
                <c:pt idx="404">
                  <c:v>-1444.682511</c:v>
                </c:pt>
                <c:pt idx="405">
                  <c:v>-1423.3768530000011</c:v>
                </c:pt>
                <c:pt idx="406">
                  <c:v>-1402.27</c:v>
                </c:pt>
                <c:pt idx="407">
                  <c:v>-1380.9892970000001</c:v>
                </c:pt>
                <c:pt idx="408">
                  <c:v>-1361.469276</c:v>
                </c:pt>
                <c:pt idx="409">
                  <c:v>-1344.341446999993</c:v>
                </c:pt>
                <c:pt idx="410">
                  <c:v>-1327.3718239999998</c:v>
                </c:pt>
                <c:pt idx="411">
                  <c:v>-1309.8499999999999</c:v>
                </c:pt>
                <c:pt idx="412">
                  <c:v>-1292.5899999999999</c:v>
                </c:pt>
                <c:pt idx="413">
                  <c:v>-1276.042931</c:v>
                </c:pt>
                <c:pt idx="414">
                  <c:v>-1259.9119710000011</c:v>
                </c:pt>
                <c:pt idx="415">
                  <c:v>-1241.5810119999999</c:v>
                </c:pt>
                <c:pt idx="416">
                  <c:v>-1225.46</c:v>
                </c:pt>
                <c:pt idx="417">
                  <c:v>-1209.299092</c:v>
                </c:pt>
                <c:pt idx="418">
                  <c:v>-1189.6781319999998</c:v>
                </c:pt>
                <c:pt idx="419">
                  <c:v>-1173.5999999999999</c:v>
                </c:pt>
                <c:pt idx="420">
                  <c:v>-1155.48</c:v>
                </c:pt>
                <c:pt idx="421">
                  <c:v>-1139.3937279999998</c:v>
                </c:pt>
                <c:pt idx="422">
                  <c:v>-1123.2842929999952</c:v>
                </c:pt>
                <c:pt idx="423">
                  <c:v>-1100.5639999999999</c:v>
                </c:pt>
                <c:pt idx="424">
                  <c:v>-1084.4579840000001</c:v>
                </c:pt>
                <c:pt idx="425">
                  <c:v>-1058.1914139999944</c:v>
                </c:pt>
                <c:pt idx="426">
                  <c:v>-1042.040454</c:v>
                </c:pt>
                <c:pt idx="427">
                  <c:v>-1025.514545</c:v>
                </c:pt>
                <c:pt idx="428">
                  <c:v>-1009.0085340000005</c:v>
                </c:pt>
                <c:pt idx="429">
                  <c:v>-992.46446799999796</c:v>
                </c:pt>
                <c:pt idx="430">
                  <c:v>-975.93860699999948</c:v>
                </c:pt>
                <c:pt idx="431">
                  <c:v>-959.43399399999998</c:v>
                </c:pt>
                <c:pt idx="432">
                  <c:v>-942.89507400000002</c:v>
                </c:pt>
                <c:pt idx="433">
                  <c:v>-926.47799999999938</c:v>
                </c:pt>
                <c:pt idx="434">
                  <c:v>-909.87300000000005</c:v>
                </c:pt>
                <c:pt idx="435">
                  <c:v>-884.73283300000003</c:v>
                </c:pt>
                <c:pt idx="436">
                  <c:v>-868.11898399999995</c:v>
                </c:pt>
                <c:pt idx="437">
                  <c:v>-851.58299999999997</c:v>
                </c:pt>
                <c:pt idx="438">
                  <c:v>-835.02800000000002</c:v>
                </c:pt>
                <c:pt idx="439">
                  <c:v>-818.50595399999997</c:v>
                </c:pt>
                <c:pt idx="440">
                  <c:v>-792.76756899999748</c:v>
                </c:pt>
                <c:pt idx="441">
                  <c:v>-776.33270199999947</c:v>
                </c:pt>
                <c:pt idx="442">
                  <c:v>-759.79900000000055</c:v>
                </c:pt>
                <c:pt idx="443">
                  <c:v>-737.46055099999796</c:v>
                </c:pt>
                <c:pt idx="444">
                  <c:v>-720.9619999999976</c:v>
                </c:pt>
                <c:pt idx="445">
                  <c:v>-704.48866099999998</c:v>
                </c:pt>
                <c:pt idx="446">
                  <c:v>-686.41503399999999</c:v>
                </c:pt>
                <c:pt idx="447">
                  <c:v>-668.76220899999748</c:v>
                </c:pt>
                <c:pt idx="448">
                  <c:v>-649.529</c:v>
                </c:pt>
                <c:pt idx="449">
                  <c:v>-633.05579799999998</c:v>
                </c:pt>
                <c:pt idx="450">
                  <c:v>-616.80541899999946</c:v>
                </c:pt>
                <c:pt idx="451">
                  <c:v>-596.97054200000002</c:v>
                </c:pt>
                <c:pt idx="452">
                  <c:v>-581.10165399999948</c:v>
                </c:pt>
                <c:pt idx="453">
                  <c:v>-556.19900000000052</c:v>
                </c:pt>
                <c:pt idx="454">
                  <c:v>-539.287327</c:v>
                </c:pt>
                <c:pt idx="455">
                  <c:v>-513.74</c:v>
                </c:pt>
                <c:pt idx="456">
                  <c:v>-496.88792699999999</c:v>
                </c:pt>
                <c:pt idx="457">
                  <c:v>-479.97599999999886</c:v>
                </c:pt>
                <c:pt idx="458">
                  <c:v>-454.69493499999999</c:v>
                </c:pt>
                <c:pt idx="459">
                  <c:v>-437.88299999999964</c:v>
                </c:pt>
                <c:pt idx="460">
                  <c:v>-413.74200000000002</c:v>
                </c:pt>
                <c:pt idx="461">
                  <c:v>-395.517</c:v>
                </c:pt>
                <c:pt idx="462">
                  <c:v>-367.91712799999868</c:v>
                </c:pt>
                <c:pt idx="463">
                  <c:v>-349.34899999999999</c:v>
                </c:pt>
                <c:pt idx="464">
                  <c:v>-331.07045399999993</c:v>
                </c:pt>
                <c:pt idx="465">
                  <c:v>-310.51130599999868</c:v>
                </c:pt>
                <c:pt idx="466">
                  <c:v>-292.46003299999899</c:v>
                </c:pt>
                <c:pt idx="467">
                  <c:v>-266.15598899999998</c:v>
                </c:pt>
                <c:pt idx="468">
                  <c:v>-249.29865000000001</c:v>
                </c:pt>
                <c:pt idx="469">
                  <c:v>-223.73499999999999</c:v>
                </c:pt>
                <c:pt idx="470">
                  <c:v>-207.70599999999999</c:v>
                </c:pt>
                <c:pt idx="471">
                  <c:v>-191.74599999999998</c:v>
                </c:pt>
                <c:pt idx="472">
                  <c:v>-170.1273670000005</c:v>
                </c:pt>
                <c:pt idx="473">
                  <c:v>-152.68214500000047</c:v>
                </c:pt>
                <c:pt idx="474">
                  <c:v>-129.823792</c:v>
                </c:pt>
                <c:pt idx="475">
                  <c:v>-111.61870399999998</c:v>
                </c:pt>
                <c:pt idx="476">
                  <c:v>-94.986099999999993</c:v>
                </c:pt>
                <c:pt idx="477">
                  <c:v>-94.9756</c:v>
                </c:pt>
                <c:pt idx="478">
                  <c:v>-94.97529999999999</c:v>
                </c:pt>
                <c:pt idx="479">
                  <c:v>-93.825452999999655</c:v>
                </c:pt>
                <c:pt idx="480">
                  <c:v>-86.600644000000003</c:v>
                </c:pt>
                <c:pt idx="481">
                  <c:v>-72.185699999999983</c:v>
                </c:pt>
                <c:pt idx="482">
                  <c:v>-59.652292000000003</c:v>
                </c:pt>
                <c:pt idx="483">
                  <c:v>-46.720070000000113</c:v>
                </c:pt>
                <c:pt idx="484">
                  <c:v>-47.603580000000001</c:v>
                </c:pt>
                <c:pt idx="485">
                  <c:v>-46.575007000000006</c:v>
                </c:pt>
                <c:pt idx="486">
                  <c:v>-46.192300000000174</c:v>
                </c:pt>
                <c:pt idx="487">
                  <c:v>-47.338000000000001</c:v>
                </c:pt>
                <c:pt idx="488">
                  <c:v>-42.975612000000012</c:v>
                </c:pt>
                <c:pt idx="489">
                  <c:v>-33.895455000000013</c:v>
                </c:pt>
                <c:pt idx="490">
                  <c:v>-26.779499999999921</c:v>
                </c:pt>
                <c:pt idx="491">
                  <c:v>-19.579000000000001</c:v>
                </c:pt>
                <c:pt idx="492">
                  <c:v>-18.287229999999909</c:v>
                </c:pt>
                <c:pt idx="493">
                  <c:v>-17.928899999999921</c:v>
                </c:pt>
                <c:pt idx="494">
                  <c:v>-17.571694000000001</c:v>
                </c:pt>
                <c:pt idx="495">
                  <c:v>-10.883900000000002</c:v>
                </c:pt>
                <c:pt idx="496">
                  <c:v>-9.7636900000000004</c:v>
                </c:pt>
                <c:pt idx="497">
                  <c:v>-9.7636900000000004</c:v>
                </c:pt>
                <c:pt idx="498">
                  <c:v>-9.7640400000000014</c:v>
                </c:pt>
                <c:pt idx="499">
                  <c:v>-9.83432</c:v>
                </c:pt>
                <c:pt idx="500">
                  <c:v>-9.83432</c:v>
                </c:pt>
                <c:pt idx="501">
                  <c:v>-2.4473500000000001</c:v>
                </c:pt>
              </c:numCache>
            </c:numRef>
          </c:yVal>
        </c:ser>
        <c:ser>
          <c:idx val="6"/>
          <c:order val="6"/>
          <c:tx>
            <c:v>6-Hole20</c:v>
          </c:tx>
          <c:spPr>
            <a:ln w="28575">
              <a:noFill/>
            </a:ln>
          </c:spPr>
          <c:marker>
            <c:symbol val="circle"/>
            <c:size val="2"/>
            <c:spPr>
              <a:solidFill>
                <a:srgbClr val="666699"/>
              </a:solidFill>
              <a:ln>
                <a:solidFill>
                  <a:srgbClr val="666699"/>
                </a:solidFill>
                <a:prstDash val="solid"/>
              </a:ln>
            </c:spPr>
          </c:marker>
          <c:xVal>
            <c:numRef>
              <c:f>'7-Hole82'!$H$10:$H$511</c:f>
              <c:numCache>
                <c:formatCode>m/d/yy\ h:mm;@</c:formatCode>
                <c:ptCount val="502"/>
                <c:pt idx="0">
                  <c:v>40165.300166000001</c:v>
                </c:pt>
                <c:pt idx="1">
                  <c:v>40165.302674000013</c:v>
                </c:pt>
                <c:pt idx="2">
                  <c:v>40165.305179000003</c:v>
                </c:pt>
                <c:pt idx="3">
                  <c:v>40165.307688000001</c:v>
                </c:pt>
                <c:pt idx="4">
                  <c:v>40165.310196000013</c:v>
                </c:pt>
                <c:pt idx="5">
                  <c:v>40165.312707000012</c:v>
                </c:pt>
                <c:pt idx="6">
                  <c:v>40165.315210000139</c:v>
                </c:pt>
                <c:pt idx="7">
                  <c:v>40165.317720000006</c:v>
                </c:pt>
                <c:pt idx="8">
                  <c:v>40165.321410999997</c:v>
                </c:pt>
                <c:pt idx="9">
                  <c:v>40165.323920000003</c:v>
                </c:pt>
                <c:pt idx="10">
                  <c:v>40165.326428</c:v>
                </c:pt>
                <c:pt idx="11">
                  <c:v>40165.328932000011</c:v>
                </c:pt>
                <c:pt idx="12">
                  <c:v>40165.331440999995</c:v>
                </c:pt>
                <c:pt idx="13">
                  <c:v>40165.333951000001</c:v>
                </c:pt>
                <c:pt idx="14">
                  <c:v>40165.336455000011</c:v>
                </c:pt>
                <c:pt idx="15">
                  <c:v>40165.338965000003</c:v>
                </c:pt>
                <c:pt idx="16">
                  <c:v>40165.342137000043</c:v>
                </c:pt>
                <c:pt idx="17">
                  <c:v>40165.344645000012</c:v>
                </c:pt>
                <c:pt idx="18">
                  <c:v>40165.348139000147</c:v>
                </c:pt>
                <c:pt idx="19">
                  <c:v>40165.350644000013</c:v>
                </c:pt>
                <c:pt idx="20">
                  <c:v>40165.353154000011</c:v>
                </c:pt>
                <c:pt idx="21">
                  <c:v>40165.356173000138</c:v>
                </c:pt>
                <c:pt idx="22">
                  <c:v>40165.358681000012</c:v>
                </c:pt>
                <c:pt idx="23">
                  <c:v>40165.361188999996</c:v>
                </c:pt>
                <c:pt idx="24">
                  <c:v>40165.363695</c:v>
                </c:pt>
                <c:pt idx="25">
                  <c:v>40165.366206000013</c:v>
                </c:pt>
                <c:pt idx="26">
                  <c:v>40165.368725</c:v>
                </c:pt>
                <c:pt idx="27">
                  <c:v>40165.371233000013</c:v>
                </c:pt>
                <c:pt idx="28">
                  <c:v>40165.373750999999</c:v>
                </c:pt>
                <c:pt idx="29">
                  <c:v>40165.376681000002</c:v>
                </c:pt>
                <c:pt idx="30">
                  <c:v>40165.379197000002</c:v>
                </c:pt>
                <c:pt idx="31">
                  <c:v>40165.382390000013</c:v>
                </c:pt>
                <c:pt idx="32">
                  <c:v>40165.3848980002</c:v>
                </c:pt>
                <c:pt idx="33">
                  <c:v>40165.387417000013</c:v>
                </c:pt>
                <c:pt idx="34">
                  <c:v>40165.391248</c:v>
                </c:pt>
                <c:pt idx="35">
                  <c:v>40165.393767999994</c:v>
                </c:pt>
                <c:pt idx="36">
                  <c:v>40165.396287000003</c:v>
                </c:pt>
                <c:pt idx="37">
                  <c:v>40165.398795000001</c:v>
                </c:pt>
                <c:pt idx="38">
                  <c:v>40165.401314000002</c:v>
                </c:pt>
                <c:pt idx="39">
                  <c:v>40165.404102</c:v>
                </c:pt>
                <c:pt idx="40">
                  <c:v>40165.406618000146</c:v>
                </c:pt>
                <c:pt idx="41">
                  <c:v>40165.409123999998</c:v>
                </c:pt>
                <c:pt idx="42">
                  <c:v>40165.412107000011</c:v>
                </c:pt>
                <c:pt idx="43">
                  <c:v>40165.41461700017</c:v>
                </c:pt>
                <c:pt idx="44">
                  <c:v>40165.418776000013</c:v>
                </c:pt>
                <c:pt idx="45">
                  <c:v>40165.421292999999</c:v>
                </c:pt>
                <c:pt idx="46">
                  <c:v>40165.423802999998</c:v>
                </c:pt>
                <c:pt idx="47">
                  <c:v>40165.426307000002</c:v>
                </c:pt>
                <c:pt idx="48">
                  <c:v>40165.428815000043</c:v>
                </c:pt>
                <c:pt idx="49">
                  <c:v>40165.431604999998</c:v>
                </c:pt>
                <c:pt idx="50">
                  <c:v>40165.434122999999</c:v>
                </c:pt>
                <c:pt idx="51">
                  <c:v>40165.437990999999</c:v>
                </c:pt>
                <c:pt idx="52">
                  <c:v>40165.440498000011</c:v>
                </c:pt>
                <c:pt idx="53">
                  <c:v>40165.443017000012</c:v>
                </c:pt>
                <c:pt idx="54">
                  <c:v>40165.446442</c:v>
                </c:pt>
                <c:pt idx="55">
                  <c:v>40165.448960000002</c:v>
                </c:pt>
                <c:pt idx="56">
                  <c:v>40165.45147</c:v>
                </c:pt>
                <c:pt idx="57">
                  <c:v>40165.453977000012</c:v>
                </c:pt>
                <c:pt idx="58">
                  <c:v>40165.456495000013</c:v>
                </c:pt>
                <c:pt idx="59">
                  <c:v>40165.459015000139</c:v>
                </c:pt>
                <c:pt idx="60">
                  <c:v>40165.461523999998</c:v>
                </c:pt>
                <c:pt idx="61">
                  <c:v>40165.464042</c:v>
                </c:pt>
                <c:pt idx="62">
                  <c:v>40165.466563000002</c:v>
                </c:pt>
                <c:pt idx="63">
                  <c:v>40165.469083000004</c:v>
                </c:pt>
                <c:pt idx="64">
                  <c:v>40165.471593000002</c:v>
                </c:pt>
                <c:pt idx="65">
                  <c:v>40165.474110000003</c:v>
                </c:pt>
                <c:pt idx="66">
                  <c:v>40165.476629000012</c:v>
                </c:pt>
                <c:pt idx="67">
                  <c:v>40165.480184</c:v>
                </c:pt>
                <c:pt idx="68">
                  <c:v>40165.482701000001</c:v>
                </c:pt>
                <c:pt idx="69">
                  <c:v>40165.4865560002</c:v>
                </c:pt>
                <c:pt idx="70">
                  <c:v>40165.489067000002</c:v>
                </c:pt>
                <c:pt idx="71">
                  <c:v>40165.491583999996</c:v>
                </c:pt>
                <c:pt idx="72">
                  <c:v>40165.495242999998</c:v>
                </c:pt>
                <c:pt idx="73">
                  <c:v>40165.497760999984</c:v>
                </c:pt>
                <c:pt idx="74">
                  <c:v>40165.500277000043</c:v>
                </c:pt>
                <c:pt idx="75">
                  <c:v>40165.502781999996</c:v>
                </c:pt>
                <c:pt idx="76">
                  <c:v>40165.505291000001</c:v>
                </c:pt>
                <c:pt idx="77">
                  <c:v>40165.507961999996</c:v>
                </c:pt>
                <c:pt idx="78">
                  <c:v>40165.510471000001</c:v>
                </c:pt>
                <c:pt idx="79">
                  <c:v>40165.512977000013</c:v>
                </c:pt>
                <c:pt idx="80">
                  <c:v>40165.516321000003</c:v>
                </c:pt>
                <c:pt idx="81">
                  <c:v>40165.518829000139</c:v>
                </c:pt>
                <c:pt idx="82">
                  <c:v>40165.521337999999</c:v>
                </c:pt>
                <c:pt idx="83">
                  <c:v>40165.523843999996</c:v>
                </c:pt>
                <c:pt idx="84">
                  <c:v>40165.526353000001</c:v>
                </c:pt>
                <c:pt idx="85">
                  <c:v>40165.529293</c:v>
                </c:pt>
                <c:pt idx="86">
                  <c:v>40165.531811000001</c:v>
                </c:pt>
                <c:pt idx="87">
                  <c:v>40165.534317000012</c:v>
                </c:pt>
                <c:pt idx="88">
                  <c:v>40165.536847000003</c:v>
                </c:pt>
                <c:pt idx="89">
                  <c:v>40165.541879000011</c:v>
                </c:pt>
                <c:pt idx="90">
                  <c:v>40165.544389000002</c:v>
                </c:pt>
                <c:pt idx="91">
                  <c:v>40165.546904000003</c:v>
                </c:pt>
                <c:pt idx="92">
                  <c:v>40165.549421999996</c:v>
                </c:pt>
                <c:pt idx="93">
                  <c:v>40165.551929000001</c:v>
                </c:pt>
                <c:pt idx="94">
                  <c:v>40165.554438000043</c:v>
                </c:pt>
                <c:pt idx="95">
                  <c:v>40165.556948000012</c:v>
                </c:pt>
                <c:pt idx="96">
                  <c:v>40165.559465999999</c:v>
                </c:pt>
                <c:pt idx="97">
                  <c:v>40165.561971999996</c:v>
                </c:pt>
                <c:pt idx="98">
                  <c:v>40165.564481999994</c:v>
                </c:pt>
                <c:pt idx="99">
                  <c:v>40165.567000000003</c:v>
                </c:pt>
                <c:pt idx="100">
                  <c:v>40165.569509000001</c:v>
                </c:pt>
                <c:pt idx="101">
                  <c:v>40165.572016000013</c:v>
                </c:pt>
                <c:pt idx="102">
                  <c:v>40165.574534000043</c:v>
                </c:pt>
                <c:pt idx="103">
                  <c:v>40165.577042999998</c:v>
                </c:pt>
                <c:pt idx="104">
                  <c:v>40165.579549000002</c:v>
                </c:pt>
                <c:pt idx="105">
                  <c:v>40165.582067000003</c:v>
                </c:pt>
                <c:pt idx="106">
                  <c:v>40165.585620999998</c:v>
                </c:pt>
                <c:pt idx="107">
                  <c:v>40165.588131000011</c:v>
                </c:pt>
                <c:pt idx="108">
                  <c:v>40165.590648999998</c:v>
                </c:pt>
                <c:pt idx="109">
                  <c:v>40165.593156999996</c:v>
                </c:pt>
                <c:pt idx="110">
                  <c:v>40165.595676999998</c:v>
                </c:pt>
                <c:pt idx="111">
                  <c:v>40165.599101999986</c:v>
                </c:pt>
                <c:pt idx="112">
                  <c:v>40165.601621999995</c:v>
                </c:pt>
                <c:pt idx="113">
                  <c:v>40165.605453999997</c:v>
                </c:pt>
                <c:pt idx="114">
                  <c:v>40165.607972999998</c:v>
                </c:pt>
                <c:pt idx="115">
                  <c:v>40165.611524</c:v>
                </c:pt>
                <c:pt idx="116">
                  <c:v>40165.614033000013</c:v>
                </c:pt>
                <c:pt idx="117">
                  <c:v>40165.61823700017</c:v>
                </c:pt>
                <c:pt idx="118">
                  <c:v>40165.620745999986</c:v>
                </c:pt>
                <c:pt idx="119">
                  <c:v>40165.623262999994</c:v>
                </c:pt>
                <c:pt idx="120">
                  <c:v>40165.625782999974</c:v>
                </c:pt>
                <c:pt idx="121">
                  <c:v>40165.628290000001</c:v>
                </c:pt>
                <c:pt idx="122">
                  <c:v>40165.630809000002</c:v>
                </c:pt>
                <c:pt idx="123">
                  <c:v>40165.633990999995</c:v>
                </c:pt>
                <c:pt idx="124">
                  <c:v>40165.636510000011</c:v>
                </c:pt>
                <c:pt idx="125">
                  <c:v>40165.640444999997</c:v>
                </c:pt>
                <c:pt idx="126">
                  <c:v>40165.642955000003</c:v>
                </c:pt>
                <c:pt idx="127">
                  <c:v>40165.645460999986</c:v>
                </c:pt>
                <c:pt idx="128">
                  <c:v>40165.647980999995</c:v>
                </c:pt>
                <c:pt idx="129">
                  <c:v>40165.650499000003</c:v>
                </c:pt>
                <c:pt idx="130">
                  <c:v>40165.653891000002</c:v>
                </c:pt>
                <c:pt idx="131">
                  <c:v>40165.656410000003</c:v>
                </c:pt>
                <c:pt idx="132">
                  <c:v>40165.660345999997</c:v>
                </c:pt>
                <c:pt idx="133">
                  <c:v>40165.662853000002</c:v>
                </c:pt>
                <c:pt idx="134">
                  <c:v>40165.666931</c:v>
                </c:pt>
                <c:pt idx="135">
                  <c:v>40165.669437999997</c:v>
                </c:pt>
                <c:pt idx="136">
                  <c:v>40165.671956999999</c:v>
                </c:pt>
                <c:pt idx="137">
                  <c:v>40165.674475</c:v>
                </c:pt>
                <c:pt idx="138">
                  <c:v>40165.676981999997</c:v>
                </c:pt>
                <c:pt idx="139">
                  <c:v>40165.679500999999</c:v>
                </c:pt>
                <c:pt idx="140">
                  <c:v>40165.682751</c:v>
                </c:pt>
                <c:pt idx="141">
                  <c:v>40165.685260999999</c:v>
                </c:pt>
                <c:pt idx="142">
                  <c:v>40165.688547000012</c:v>
                </c:pt>
                <c:pt idx="143">
                  <c:v>40165.691065999985</c:v>
                </c:pt>
                <c:pt idx="144">
                  <c:v>40165.693573999997</c:v>
                </c:pt>
                <c:pt idx="145">
                  <c:v>40165.696209000002</c:v>
                </c:pt>
                <c:pt idx="146">
                  <c:v>40165.698726999995</c:v>
                </c:pt>
                <c:pt idx="147">
                  <c:v>40165.702131999999</c:v>
                </c:pt>
                <c:pt idx="148">
                  <c:v>40165.704639000003</c:v>
                </c:pt>
                <c:pt idx="149">
                  <c:v>40165.707157999997</c:v>
                </c:pt>
                <c:pt idx="150">
                  <c:v>40165.709676999999</c:v>
                </c:pt>
                <c:pt idx="151">
                  <c:v>40165.712198000001</c:v>
                </c:pt>
                <c:pt idx="152">
                  <c:v>40165.715588999999</c:v>
                </c:pt>
                <c:pt idx="153">
                  <c:v>40165.718097000012</c:v>
                </c:pt>
                <c:pt idx="154">
                  <c:v>40165.720613999998</c:v>
                </c:pt>
                <c:pt idx="155">
                  <c:v>40165.723642999976</c:v>
                </c:pt>
                <c:pt idx="156">
                  <c:v>40165.726161999984</c:v>
                </c:pt>
                <c:pt idx="157">
                  <c:v>40165.730227</c:v>
                </c:pt>
                <c:pt idx="158">
                  <c:v>40165.732745999994</c:v>
                </c:pt>
                <c:pt idx="159">
                  <c:v>40165.736137</c:v>
                </c:pt>
                <c:pt idx="160">
                  <c:v>40165.738643999997</c:v>
                </c:pt>
                <c:pt idx="161">
                  <c:v>40165.741162999984</c:v>
                </c:pt>
                <c:pt idx="162">
                  <c:v>40165.744287000001</c:v>
                </c:pt>
                <c:pt idx="163">
                  <c:v>40165.746795999999</c:v>
                </c:pt>
                <c:pt idx="164">
                  <c:v>40165.749300999996</c:v>
                </c:pt>
                <c:pt idx="165">
                  <c:v>40165.751959000001</c:v>
                </c:pt>
                <c:pt idx="166">
                  <c:v>40165.754466999999</c:v>
                </c:pt>
                <c:pt idx="167">
                  <c:v>40165.757127999997</c:v>
                </c:pt>
                <c:pt idx="168">
                  <c:v>40165.759633000001</c:v>
                </c:pt>
                <c:pt idx="169">
                  <c:v>40165.762140999985</c:v>
                </c:pt>
                <c:pt idx="170">
                  <c:v>40165.764648999997</c:v>
                </c:pt>
                <c:pt idx="171">
                  <c:v>40165.767153999994</c:v>
                </c:pt>
                <c:pt idx="172">
                  <c:v>40165.769665999986</c:v>
                </c:pt>
                <c:pt idx="173">
                  <c:v>40165.772255000003</c:v>
                </c:pt>
                <c:pt idx="174">
                  <c:v>40165.774762999994</c:v>
                </c:pt>
                <c:pt idx="175">
                  <c:v>40165.777932999998</c:v>
                </c:pt>
                <c:pt idx="176">
                  <c:v>40165.780439000002</c:v>
                </c:pt>
                <c:pt idx="177">
                  <c:v>40165.782947</c:v>
                </c:pt>
                <c:pt idx="178">
                  <c:v>40165.786115000003</c:v>
                </c:pt>
                <c:pt idx="179">
                  <c:v>40165.788626000001</c:v>
                </c:pt>
                <c:pt idx="180">
                  <c:v>40165.792050999997</c:v>
                </c:pt>
                <c:pt idx="181">
                  <c:v>40165.794558000001</c:v>
                </c:pt>
                <c:pt idx="182">
                  <c:v>40165.797074999995</c:v>
                </c:pt>
                <c:pt idx="183">
                  <c:v>40165.799733999986</c:v>
                </c:pt>
                <c:pt idx="184">
                  <c:v>40165.802245000013</c:v>
                </c:pt>
                <c:pt idx="185">
                  <c:v>40165.804752000011</c:v>
                </c:pt>
                <c:pt idx="186">
                  <c:v>40165.807271000012</c:v>
                </c:pt>
                <c:pt idx="187">
                  <c:v>40165.809791</c:v>
                </c:pt>
                <c:pt idx="188">
                  <c:v>40165.8125540002</c:v>
                </c:pt>
                <c:pt idx="189">
                  <c:v>40165.815063000002</c:v>
                </c:pt>
                <c:pt idx="190">
                  <c:v>40165.817583000011</c:v>
                </c:pt>
                <c:pt idx="191">
                  <c:v>40165.820215000043</c:v>
                </c:pt>
                <c:pt idx="192">
                  <c:v>40165.822722999997</c:v>
                </c:pt>
                <c:pt idx="193">
                  <c:v>40165.827159999993</c:v>
                </c:pt>
                <c:pt idx="194">
                  <c:v>40165.829664999997</c:v>
                </c:pt>
                <c:pt idx="195">
                  <c:v>40165.832173000003</c:v>
                </c:pt>
                <c:pt idx="196">
                  <c:v>40165.83468</c:v>
                </c:pt>
                <c:pt idx="197">
                  <c:v>40165.837188999998</c:v>
                </c:pt>
                <c:pt idx="198">
                  <c:v>40165.841394000003</c:v>
                </c:pt>
                <c:pt idx="199">
                  <c:v>40165.843903000001</c:v>
                </c:pt>
                <c:pt idx="200">
                  <c:v>40165.846407000012</c:v>
                </c:pt>
                <c:pt idx="201">
                  <c:v>40165.849413000011</c:v>
                </c:pt>
                <c:pt idx="202">
                  <c:v>40165.851922000002</c:v>
                </c:pt>
                <c:pt idx="203">
                  <c:v>40165.854431000043</c:v>
                </c:pt>
                <c:pt idx="204">
                  <c:v>40165.856938000215</c:v>
                </c:pt>
                <c:pt idx="205">
                  <c:v>40165.859459000043</c:v>
                </c:pt>
                <c:pt idx="206">
                  <c:v>40165.862339000043</c:v>
                </c:pt>
                <c:pt idx="207">
                  <c:v>40165.864856000138</c:v>
                </c:pt>
                <c:pt idx="208">
                  <c:v>40165.868537000169</c:v>
                </c:pt>
                <c:pt idx="209">
                  <c:v>40165.871046</c:v>
                </c:pt>
                <c:pt idx="210">
                  <c:v>40165.873566000002</c:v>
                </c:pt>
                <c:pt idx="211">
                  <c:v>40165.877343</c:v>
                </c:pt>
                <c:pt idx="212">
                  <c:v>40165.879858000138</c:v>
                </c:pt>
                <c:pt idx="213">
                  <c:v>40165.882378000169</c:v>
                </c:pt>
                <c:pt idx="214">
                  <c:v>40165.884886000043</c:v>
                </c:pt>
                <c:pt idx="215">
                  <c:v>40165.887405000001</c:v>
                </c:pt>
                <c:pt idx="216">
                  <c:v>40165.889922000002</c:v>
                </c:pt>
                <c:pt idx="217">
                  <c:v>40165.892441000004</c:v>
                </c:pt>
                <c:pt idx="218">
                  <c:v>40165.894950000002</c:v>
                </c:pt>
                <c:pt idx="219">
                  <c:v>40165.898318000043</c:v>
                </c:pt>
                <c:pt idx="220">
                  <c:v>40165.900837000147</c:v>
                </c:pt>
                <c:pt idx="221">
                  <c:v>40165.903705999997</c:v>
                </c:pt>
                <c:pt idx="222">
                  <c:v>40165.90621400017</c:v>
                </c:pt>
                <c:pt idx="223">
                  <c:v>40165.908731000003</c:v>
                </c:pt>
                <c:pt idx="224">
                  <c:v>40165.912052000043</c:v>
                </c:pt>
                <c:pt idx="225">
                  <c:v>40165.914572000147</c:v>
                </c:pt>
                <c:pt idx="226">
                  <c:v>40165.918507000169</c:v>
                </c:pt>
                <c:pt idx="227">
                  <c:v>40165.921025999996</c:v>
                </c:pt>
                <c:pt idx="228">
                  <c:v>40165.923939999993</c:v>
                </c:pt>
                <c:pt idx="229">
                  <c:v>40165.926445999998</c:v>
                </c:pt>
                <c:pt idx="230">
                  <c:v>40165.928955000003</c:v>
                </c:pt>
                <c:pt idx="231">
                  <c:v>40165.932267000011</c:v>
                </c:pt>
                <c:pt idx="232">
                  <c:v>40165.934783999997</c:v>
                </c:pt>
                <c:pt idx="233">
                  <c:v>40165.937293000003</c:v>
                </c:pt>
                <c:pt idx="234">
                  <c:v>40165.939813000012</c:v>
                </c:pt>
                <c:pt idx="235">
                  <c:v>40165.942331000013</c:v>
                </c:pt>
                <c:pt idx="236">
                  <c:v>40165.944851000138</c:v>
                </c:pt>
                <c:pt idx="237">
                  <c:v>40165.947359000013</c:v>
                </c:pt>
                <c:pt idx="238">
                  <c:v>40165.949876000013</c:v>
                </c:pt>
                <c:pt idx="239">
                  <c:v>40165.952383000003</c:v>
                </c:pt>
                <c:pt idx="240">
                  <c:v>40165.954893000169</c:v>
                </c:pt>
                <c:pt idx="241">
                  <c:v>40165.957398000013</c:v>
                </c:pt>
                <c:pt idx="242">
                  <c:v>40165.960139000003</c:v>
                </c:pt>
                <c:pt idx="243">
                  <c:v>40165.962646</c:v>
                </c:pt>
                <c:pt idx="244">
                  <c:v>40165.966072000003</c:v>
                </c:pt>
                <c:pt idx="245">
                  <c:v>40165.968576000043</c:v>
                </c:pt>
                <c:pt idx="246">
                  <c:v>40165.971088999999</c:v>
                </c:pt>
                <c:pt idx="247">
                  <c:v>40165.974364000002</c:v>
                </c:pt>
                <c:pt idx="248">
                  <c:v>40165.976881000002</c:v>
                </c:pt>
                <c:pt idx="249">
                  <c:v>40165.979400999997</c:v>
                </c:pt>
                <c:pt idx="250">
                  <c:v>40165.981909000002</c:v>
                </c:pt>
                <c:pt idx="251">
                  <c:v>40165.984428000003</c:v>
                </c:pt>
                <c:pt idx="252">
                  <c:v>40165.986948000012</c:v>
                </c:pt>
                <c:pt idx="253">
                  <c:v>40165.989456000003</c:v>
                </c:pt>
                <c:pt idx="254">
                  <c:v>40165.991975999998</c:v>
                </c:pt>
                <c:pt idx="255">
                  <c:v>40165.994588000001</c:v>
                </c:pt>
                <c:pt idx="256">
                  <c:v>40165.997107999996</c:v>
                </c:pt>
                <c:pt idx="257">
                  <c:v>40166.001148999996</c:v>
                </c:pt>
                <c:pt idx="258">
                  <c:v>40166.003667999998</c:v>
                </c:pt>
                <c:pt idx="259">
                  <c:v>40166.006176000003</c:v>
                </c:pt>
                <c:pt idx="260">
                  <c:v>40166.008694000011</c:v>
                </c:pt>
                <c:pt idx="261">
                  <c:v>40166.011213000013</c:v>
                </c:pt>
                <c:pt idx="262">
                  <c:v>40166.013720999996</c:v>
                </c:pt>
                <c:pt idx="263">
                  <c:v>40166.016240000012</c:v>
                </c:pt>
                <c:pt idx="264">
                  <c:v>40166.018760000006</c:v>
                </c:pt>
                <c:pt idx="265">
                  <c:v>40166.021418999997</c:v>
                </c:pt>
                <c:pt idx="266">
                  <c:v>40166.023926999995</c:v>
                </c:pt>
                <c:pt idx="267">
                  <c:v>40166.026445999996</c:v>
                </c:pt>
                <c:pt idx="268">
                  <c:v>40166.030255000012</c:v>
                </c:pt>
                <c:pt idx="269">
                  <c:v>40166.032770999998</c:v>
                </c:pt>
                <c:pt idx="270">
                  <c:v>40166.035430000004</c:v>
                </c:pt>
                <c:pt idx="271">
                  <c:v>40166.037938000001</c:v>
                </c:pt>
                <c:pt idx="272">
                  <c:v>40166.042259000154</c:v>
                </c:pt>
                <c:pt idx="273">
                  <c:v>40166.04477</c:v>
                </c:pt>
                <c:pt idx="274">
                  <c:v>40166.047287000001</c:v>
                </c:pt>
                <c:pt idx="275">
                  <c:v>40166.050330000013</c:v>
                </c:pt>
                <c:pt idx="276">
                  <c:v>40166.052848000043</c:v>
                </c:pt>
                <c:pt idx="277">
                  <c:v>40166.055356000012</c:v>
                </c:pt>
                <c:pt idx="278">
                  <c:v>40166.057874000013</c:v>
                </c:pt>
                <c:pt idx="279">
                  <c:v>40166.060395</c:v>
                </c:pt>
                <c:pt idx="280">
                  <c:v>40166.063805999998</c:v>
                </c:pt>
                <c:pt idx="281">
                  <c:v>40166.066325</c:v>
                </c:pt>
                <c:pt idx="282">
                  <c:v>40166.068832000012</c:v>
                </c:pt>
                <c:pt idx="283">
                  <c:v>40166.071749999996</c:v>
                </c:pt>
                <c:pt idx="284">
                  <c:v>40166.074266000003</c:v>
                </c:pt>
                <c:pt idx="285">
                  <c:v>40166.076925000001</c:v>
                </c:pt>
                <c:pt idx="286">
                  <c:v>40166.079433999999</c:v>
                </c:pt>
                <c:pt idx="287">
                  <c:v>40166.081954000001</c:v>
                </c:pt>
                <c:pt idx="288">
                  <c:v>40166.084472000002</c:v>
                </c:pt>
                <c:pt idx="289">
                  <c:v>40166.086991000011</c:v>
                </c:pt>
                <c:pt idx="290">
                  <c:v>40166.089499000002</c:v>
                </c:pt>
                <c:pt idx="291">
                  <c:v>40166.092018000003</c:v>
                </c:pt>
                <c:pt idx="292">
                  <c:v>40166.094538000012</c:v>
                </c:pt>
                <c:pt idx="293">
                  <c:v>40166.098346999999</c:v>
                </c:pt>
                <c:pt idx="294">
                  <c:v>40166.100866000001</c:v>
                </c:pt>
                <c:pt idx="295">
                  <c:v>40166.103374999999</c:v>
                </c:pt>
                <c:pt idx="296">
                  <c:v>40166.106603</c:v>
                </c:pt>
                <c:pt idx="297">
                  <c:v>40166.109120000001</c:v>
                </c:pt>
                <c:pt idx="298">
                  <c:v>40166.113068999999</c:v>
                </c:pt>
                <c:pt idx="299">
                  <c:v>40166.115588000001</c:v>
                </c:pt>
                <c:pt idx="300">
                  <c:v>40166.118247000013</c:v>
                </c:pt>
                <c:pt idx="301">
                  <c:v>40166.120755000004</c:v>
                </c:pt>
                <c:pt idx="302">
                  <c:v>40166.123273999998</c:v>
                </c:pt>
                <c:pt idx="303">
                  <c:v>40166.126943999996</c:v>
                </c:pt>
                <c:pt idx="304">
                  <c:v>40166.129461999975</c:v>
                </c:pt>
                <c:pt idx="305">
                  <c:v>40166.131981999984</c:v>
                </c:pt>
                <c:pt idx="306">
                  <c:v>40166.134488999996</c:v>
                </c:pt>
                <c:pt idx="307">
                  <c:v>40166.137008999998</c:v>
                </c:pt>
                <c:pt idx="308">
                  <c:v>40166.141039000002</c:v>
                </c:pt>
                <c:pt idx="309">
                  <c:v>40166.143555000002</c:v>
                </c:pt>
                <c:pt idx="310">
                  <c:v>40166.146076000012</c:v>
                </c:pt>
                <c:pt idx="311">
                  <c:v>40166.148583000002</c:v>
                </c:pt>
                <c:pt idx="312">
                  <c:v>40166.151101999996</c:v>
                </c:pt>
                <c:pt idx="313">
                  <c:v>40166.155039000012</c:v>
                </c:pt>
                <c:pt idx="314">
                  <c:v>40166.15756</c:v>
                </c:pt>
                <c:pt idx="315">
                  <c:v>40166.160077</c:v>
                </c:pt>
                <c:pt idx="316">
                  <c:v>40166.162583999998</c:v>
                </c:pt>
                <c:pt idx="317">
                  <c:v>40166.165103999985</c:v>
                </c:pt>
                <c:pt idx="318">
                  <c:v>40166.167623999994</c:v>
                </c:pt>
                <c:pt idx="319">
                  <c:v>40166.170140000002</c:v>
                </c:pt>
                <c:pt idx="320">
                  <c:v>40166.172652000001</c:v>
                </c:pt>
                <c:pt idx="321">
                  <c:v>40166.175170999995</c:v>
                </c:pt>
                <c:pt idx="322">
                  <c:v>40166.177689999997</c:v>
                </c:pt>
                <c:pt idx="323">
                  <c:v>40166.181765999994</c:v>
                </c:pt>
                <c:pt idx="324">
                  <c:v>40166.184285000003</c:v>
                </c:pt>
                <c:pt idx="325">
                  <c:v>40166.186794000001</c:v>
                </c:pt>
                <c:pt idx="326">
                  <c:v>40166.189310000002</c:v>
                </c:pt>
                <c:pt idx="327">
                  <c:v>40166.191829999996</c:v>
                </c:pt>
                <c:pt idx="328">
                  <c:v>40166.194337000001</c:v>
                </c:pt>
                <c:pt idx="329">
                  <c:v>40166.196848</c:v>
                </c:pt>
                <c:pt idx="330">
                  <c:v>40166.199364999986</c:v>
                </c:pt>
                <c:pt idx="331">
                  <c:v>40166.201874999999</c:v>
                </c:pt>
                <c:pt idx="332">
                  <c:v>40166.204382999997</c:v>
                </c:pt>
                <c:pt idx="333">
                  <c:v>40166.206899000012</c:v>
                </c:pt>
                <c:pt idx="334">
                  <c:v>40166.209410999996</c:v>
                </c:pt>
                <c:pt idx="335">
                  <c:v>40166.211926999997</c:v>
                </c:pt>
                <c:pt idx="336">
                  <c:v>40166.214435000002</c:v>
                </c:pt>
                <c:pt idx="337">
                  <c:v>40166.216955000011</c:v>
                </c:pt>
                <c:pt idx="338">
                  <c:v>40166.219473999998</c:v>
                </c:pt>
                <c:pt idx="339">
                  <c:v>40166.222877</c:v>
                </c:pt>
                <c:pt idx="340">
                  <c:v>40166.225385999984</c:v>
                </c:pt>
                <c:pt idx="341">
                  <c:v>40166.229412999994</c:v>
                </c:pt>
                <c:pt idx="342">
                  <c:v>40166.231920999984</c:v>
                </c:pt>
                <c:pt idx="343">
                  <c:v>40166.234436999999</c:v>
                </c:pt>
                <c:pt idx="344">
                  <c:v>40166.237409999994</c:v>
                </c:pt>
                <c:pt idx="345">
                  <c:v>40166.239917999999</c:v>
                </c:pt>
                <c:pt idx="346">
                  <c:v>40166.24411</c:v>
                </c:pt>
                <c:pt idx="347">
                  <c:v>40166.246619000012</c:v>
                </c:pt>
                <c:pt idx="348">
                  <c:v>40166.249123999994</c:v>
                </c:pt>
                <c:pt idx="349">
                  <c:v>40166.252490999999</c:v>
                </c:pt>
                <c:pt idx="350">
                  <c:v>40166.255001999998</c:v>
                </c:pt>
                <c:pt idx="351">
                  <c:v>40166.258020000001</c:v>
                </c:pt>
                <c:pt idx="352">
                  <c:v>40166.260540000003</c:v>
                </c:pt>
                <c:pt idx="353">
                  <c:v>40166.264347999997</c:v>
                </c:pt>
                <c:pt idx="354">
                  <c:v>40166.266857000002</c:v>
                </c:pt>
                <c:pt idx="355">
                  <c:v>40166.269374999996</c:v>
                </c:pt>
                <c:pt idx="356">
                  <c:v>40166.271938999998</c:v>
                </c:pt>
                <c:pt idx="357">
                  <c:v>40166.274459</c:v>
                </c:pt>
                <c:pt idx="358">
                  <c:v>40166.278140000002</c:v>
                </c:pt>
                <c:pt idx="359">
                  <c:v>40166.280648</c:v>
                </c:pt>
                <c:pt idx="360">
                  <c:v>40166.283167999994</c:v>
                </c:pt>
                <c:pt idx="361">
                  <c:v>40166.286721999997</c:v>
                </c:pt>
                <c:pt idx="362">
                  <c:v>40166.289239000012</c:v>
                </c:pt>
                <c:pt idx="363">
                  <c:v>40166.291758999985</c:v>
                </c:pt>
                <c:pt idx="364">
                  <c:v>40166.294265999997</c:v>
                </c:pt>
                <c:pt idx="365">
                  <c:v>40166.296785999984</c:v>
                </c:pt>
                <c:pt idx="366">
                  <c:v>40166.299304999986</c:v>
                </c:pt>
                <c:pt idx="367">
                  <c:v>40166.301814000013</c:v>
                </c:pt>
                <c:pt idx="368">
                  <c:v>40166.304333000138</c:v>
                </c:pt>
                <c:pt idx="369">
                  <c:v>40166.306852000147</c:v>
                </c:pt>
                <c:pt idx="370">
                  <c:v>40166.309371000003</c:v>
                </c:pt>
                <c:pt idx="371">
                  <c:v>40166.312669000043</c:v>
                </c:pt>
                <c:pt idx="372">
                  <c:v>40166.315174000003</c:v>
                </c:pt>
                <c:pt idx="373">
                  <c:v>40166.317682000001</c:v>
                </c:pt>
                <c:pt idx="374">
                  <c:v>40166.320189999999</c:v>
                </c:pt>
                <c:pt idx="375">
                  <c:v>40166.322695000003</c:v>
                </c:pt>
                <c:pt idx="376">
                  <c:v>40166.325203</c:v>
                </c:pt>
                <c:pt idx="377">
                  <c:v>40166.328723999999</c:v>
                </c:pt>
                <c:pt idx="378">
                  <c:v>40166.331232000011</c:v>
                </c:pt>
                <c:pt idx="379">
                  <c:v>40166.333740000002</c:v>
                </c:pt>
                <c:pt idx="380">
                  <c:v>40166.336244000013</c:v>
                </c:pt>
                <c:pt idx="381">
                  <c:v>40166.338753000011</c:v>
                </c:pt>
                <c:pt idx="382">
                  <c:v>40166.342052000138</c:v>
                </c:pt>
                <c:pt idx="383">
                  <c:v>40166.344560000012</c:v>
                </c:pt>
                <c:pt idx="384">
                  <c:v>40166.348240000043</c:v>
                </c:pt>
                <c:pt idx="385">
                  <c:v>40166.350748000012</c:v>
                </c:pt>
                <c:pt idx="386">
                  <c:v>40166.353255000169</c:v>
                </c:pt>
                <c:pt idx="387">
                  <c:v>40166.356277000239</c:v>
                </c:pt>
                <c:pt idx="388">
                  <c:v>40166.358794000043</c:v>
                </c:pt>
                <c:pt idx="389">
                  <c:v>40166.361373</c:v>
                </c:pt>
                <c:pt idx="390">
                  <c:v>40166.363880999997</c:v>
                </c:pt>
                <c:pt idx="391">
                  <c:v>40166.366398000013</c:v>
                </c:pt>
                <c:pt idx="392">
                  <c:v>40166.369683999998</c:v>
                </c:pt>
                <c:pt idx="393">
                  <c:v>40166.372204000043</c:v>
                </c:pt>
                <c:pt idx="394">
                  <c:v>40166.376735000013</c:v>
                </c:pt>
                <c:pt idx="395">
                  <c:v>40166.379252000013</c:v>
                </c:pt>
                <c:pt idx="396">
                  <c:v>40166.383316000043</c:v>
                </c:pt>
                <c:pt idx="397">
                  <c:v>40166.385824000012</c:v>
                </c:pt>
                <c:pt idx="398">
                  <c:v>40166.389760000005</c:v>
                </c:pt>
                <c:pt idx="399">
                  <c:v>40166.392267000003</c:v>
                </c:pt>
                <c:pt idx="400">
                  <c:v>40166.394786999997</c:v>
                </c:pt>
                <c:pt idx="401">
                  <c:v>40166.397308</c:v>
                </c:pt>
                <c:pt idx="402">
                  <c:v>40166.399824</c:v>
                </c:pt>
                <c:pt idx="403">
                  <c:v>40166.402332000012</c:v>
                </c:pt>
                <c:pt idx="404">
                  <c:v>40166.404852000043</c:v>
                </c:pt>
                <c:pt idx="405">
                  <c:v>40166.407360999998</c:v>
                </c:pt>
                <c:pt idx="406">
                  <c:v>40166.410424000002</c:v>
                </c:pt>
                <c:pt idx="407">
                  <c:v>40166.412929000013</c:v>
                </c:pt>
                <c:pt idx="408">
                  <c:v>40166.415437000003</c:v>
                </c:pt>
                <c:pt idx="409">
                  <c:v>40166.417947000002</c:v>
                </c:pt>
                <c:pt idx="410">
                  <c:v>40166.420457</c:v>
                </c:pt>
                <c:pt idx="411">
                  <c:v>40166.422961999997</c:v>
                </c:pt>
                <c:pt idx="412">
                  <c:v>40166.425468999994</c:v>
                </c:pt>
                <c:pt idx="413">
                  <c:v>40166.427978</c:v>
                </c:pt>
                <c:pt idx="414">
                  <c:v>40166.430764999997</c:v>
                </c:pt>
                <c:pt idx="415">
                  <c:v>40166.433270000001</c:v>
                </c:pt>
                <c:pt idx="416">
                  <c:v>40166.437803000001</c:v>
                </c:pt>
                <c:pt idx="417">
                  <c:v>40166.440309000012</c:v>
                </c:pt>
                <c:pt idx="418">
                  <c:v>40166.442826000013</c:v>
                </c:pt>
                <c:pt idx="419">
                  <c:v>40166.446021000003</c:v>
                </c:pt>
                <c:pt idx="420">
                  <c:v>40166.448528000146</c:v>
                </c:pt>
                <c:pt idx="421">
                  <c:v>40166.451032000012</c:v>
                </c:pt>
                <c:pt idx="422">
                  <c:v>40166.453543000003</c:v>
                </c:pt>
                <c:pt idx="423">
                  <c:v>40166.456050000139</c:v>
                </c:pt>
                <c:pt idx="424">
                  <c:v>40166.458560000043</c:v>
                </c:pt>
                <c:pt idx="425">
                  <c:v>40166.461064999996</c:v>
                </c:pt>
                <c:pt idx="426">
                  <c:v>40166.463573000001</c:v>
                </c:pt>
                <c:pt idx="427">
                  <c:v>40166.466085</c:v>
                </c:pt>
                <c:pt idx="428">
                  <c:v>40166.468595000013</c:v>
                </c:pt>
                <c:pt idx="429">
                  <c:v>40166.471113</c:v>
                </c:pt>
                <c:pt idx="430">
                  <c:v>40166.473770999997</c:v>
                </c:pt>
                <c:pt idx="431">
                  <c:v>40166.476289000013</c:v>
                </c:pt>
                <c:pt idx="432">
                  <c:v>40166.479714000001</c:v>
                </c:pt>
                <c:pt idx="433">
                  <c:v>40166.482221000013</c:v>
                </c:pt>
                <c:pt idx="434">
                  <c:v>40166.484737000013</c:v>
                </c:pt>
                <c:pt idx="435">
                  <c:v>40166.487443999999</c:v>
                </c:pt>
                <c:pt idx="436">
                  <c:v>40166.489954000011</c:v>
                </c:pt>
                <c:pt idx="437">
                  <c:v>40166.492459000001</c:v>
                </c:pt>
                <c:pt idx="438">
                  <c:v>40166.494966999999</c:v>
                </c:pt>
                <c:pt idx="439">
                  <c:v>40166.497473999996</c:v>
                </c:pt>
                <c:pt idx="440">
                  <c:v>40166.499979</c:v>
                </c:pt>
                <c:pt idx="441">
                  <c:v>40166.502488999999</c:v>
                </c:pt>
                <c:pt idx="442">
                  <c:v>40166.504999000012</c:v>
                </c:pt>
                <c:pt idx="443">
                  <c:v>40166.507507000002</c:v>
                </c:pt>
                <c:pt idx="444">
                  <c:v>40166.510012000013</c:v>
                </c:pt>
                <c:pt idx="445">
                  <c:v>40166.512519000207</c:v>
                </c:pt>
                <c:pt idx="446">
                  <c:v>40166.515935000003</c:v>
                </c:pt>
                <c:pt idx="447">
                  <c:v>40166.518442000001</c:v>
                </c:pt>
                <c:pt idx="448">
                  <c:v>40166.521868999997</c:v>
                </c:pt>
                <c:pt idx="449">
                  <c:v>40166.524377000002</c:v>
                </c:pt>
                <c:pt idx="450">
                  <c:v>40166.526882999999</c:v>
                </c:pt>
                <c:pt idx="451">
                  <c:v>40166.529587999998</c:v>
                </c:pt>
                <c:pt idx="452">
                  <c:v>40166.532096000003</c:v>
                </c:pt>
                <c:pt idx="453">
                  <c:v>40166.534756000001</c:v>
                </c:pt>
                <c:pt idx="454">
                  <c:v>40166.537260999998</c:v>
                </c:pt>
                <c:pt idx="455">
                  <c:v>40166.539769999996</c:v>
                </c:pt>
                <c:pt idx="456">
                  <c:v>40166.542281000002</c:v>
                </c:pt>
                <c:pt idx="457">
                  <c:v>40166.544792000001</c:v>
                </c:pt>
                <c:pt idx="458">
                  <c:v>40166.547304</c:v>
                </c:pt>
                <c:pt idx="459">
                  <c:v>40166.549812000012</c:v>
                </c:pt>
                <c:pt idx="460">
                  <c:v>40166.552323000011</c:v>
                </c:pt>
                <c:pt idx="461">
                  <c:v>40166.556526000139</c:v>
                </c:pt>
                <c:pt idx="462">
                  <c:v>40166.559045000002</c:v>
                </c:pt>
                <c:pt idx="463">
                  <c:v>40166.561553</c:v>
                </c:pt>
                <c:pt idx="464">
                  <c:v>40166.564211000012</c:v>
                </c:pt>
                <c:pt idx="465">
                  <c:v>40166.566728999998</c:v>
                </c:pt>
                <c:pt idx="466">
                  <c:v>40166.569900000002</c:v>
                </c:pt>
                <c:pt idx="467">
                  <c:v>40166.572408</c:v>
                </c:pt>
                <c:pt idx="468">
                  <c:v>40166.574927000001</c:v>
                </c:pt>
                <c:pt idx="469">
                  <c:v>40166.577446999996</c:v>
                </c:pt>
                <c:pt idx="470">
                  <c:v>40166.579964999997</c:v>
                </c:pt>
                <c:pt idx="471">
                  <c:v>40166.582473000002</c:v>
                </c:pt>
                <c:pt idx="472">
                  <c:v>40166.585679000003</c:v>
                </c:pt>
                <c:pt idx="473">
                  <c:v>40166.588199000013</c:v>
                </c:pt>
                <c:pt idx="474">
                  <c:v>40166.590716999999</c:v>
                </c:pt>
                <c:pt idx="475">
                  <c:v>40166.593224999997</c:v>
                </c:pt>
                <c:pt idx="476">
                  <c:v>40166.595744999984</c:v>
                </c:pt>
                <c:pt idx="477">
                  <c:v>40166.598262</c:v>
                </c:pt>
                <c:pt idx="478">
                  <c:v>40166.600780999994</c:v>
                </c:pt>
                <c:pt idx="479">
                  <c:v>40166.603288999999</c:v>
                </c:pt>
                <c:pt idx="480">
                  <c:v>40166.605808</c:v>
                </c:pt>
                <c:pt idx="481">
                  <c:v>40166.608329000002</c:v>
                </c:pt>
                <c:pt idx="482">
                  <c:v>40166.611184999994</c:v>
                </c:pt>
                <c:pt idx="483">
                  <c:v>40166.613691999999</c:v>
                </c:pt>
                <c:pt idx="484">
                  <c:v>40166.616209000043</c:v>
                </c:pt>
                <c:pt idx="485">
                  <c:v>40166.618996000012</c:v>
                </c:pt>
                <c:pt idx="486">
                  <c:v>40166.621499999994</c:v>
                </c:pt>
                <c:pt idx="487">
                  <c:v>40166.62401</c:v>
                </c:pt>
                <c:pt idx="488">
                  <c:v>40166.626784999986</c:v>
                </c:pt>
                <c:pt idx="489">
                  <c:v>40166.629293999998</c:v>
                </c:pt>
                <c:pt idx="490">
                  <c:v>40166.631798999995</c:v>
                </c:pt>
                <c:pt idx="491">
                  <c:v>40166.634310000001</c:v>
                </c:pt>
                <c:pt idx="492">
                  <c:v>40166.636818000043</c:v>
                </c:pt>
                <c:pt idx="493">
                  <c:v>40166.639325999997</c:v>
                </c:pt>
                <c:pt idx="494">
                  <c:v>40166.641831000001</c:v>
                </c:pt>
                <c:pt idx="495">
                  <c:v>40166.644340000006</c:v>
                </c:pt>
                <c:pt idx="496">
                  <c:v>40166.647986999997</c:v>
                </c:pt>
                <c:pt idx="497">
                  <c:v>40166.650496000002</c:v>
                </c:pt>
                <c:pt idx="498">
                  <c:v>40166.653015000011</c:v>
                </c:pt>
                <c:pt idx="499">
                  <c:v>40166.655522000001</c:v>
                </c:pt>
                <c:pt idx="500">
                  <c:v>40166.658040000002</c:v>
                </c:pt>
                <c:pt idx="501">
                  <c:v>40166.660678</c:v>
                </c:pt>
              </c:numCache>
            </c:numRef>
          </c:xVal>
          <c:yVal>
            <c:numRef>
              <c:f>'7-Hole82'!$E$10:$E$511</c:f>
              <c:numCache>
                <c:formatCode>0.0000</c:formatCode>
                <c:ptCount val="502"/>
                <c:pt idx="0">
                  <c:v>1.37914</c:v>
                </c:pt>
                <c:pt idx="1">
                  <c:v>1.4342739999999998</c:v>
                </c:pt>
                <c:pt idx="2">
                  <c:v>0.36431000000000135</c:v>
                </c:pt>
                <c:pt idx="3">
                  <c:v>-0.37840000000000118</c:v>
                </c:pt>
                <c:pt idx="4">
                  <c:v>-0.37697600000000148</c:v>
                </c:pt>
                <c:pt idx="5">
                  <c:v>-0.39067000000000135</c:v>
                </c:pt>
                <c:pt idx="6">
                  <c:v>-0.39103000000000032</c:v>
                </c:pt>
                <c:pt idx="7">
                  <c:v>0.32363000000000008</c:v>
                </c:pt>
                <c:pt idx="8">
                  <c:v>0.10945000000000002</c:v>
                </c:pt>
                <c:pt idx="9">
                  <c:v>2.1010000000000011E-2</c:v>
                </c:pt>
                <c:pt idx="10">
                  <c:v>0.63783000000000223</c:v>
                </c:pt>
                <c:pt idx="11">
                  <c:v>0</c:v>
                </c:pt>
                <c:pt idx="12">
                  <c:v>1.4000000000000043E-3</c:v>
                </c:pt>
                <c:pt idx="13">
                  <c:v>-1.8579999999999999E-2</c:v>
                </c:pt>
                <c:pt idx="14">
                  <c:v>-1.0908009999999999</c:v>
                </c:pt>
                <c:pt idx="15">
                  <c:v>-6.4613209999999999</c:v>
                </c:pt>
                <c:pt idx="16">
                  <c:v>-15.181300999999999</c:v>
                </c:pt>
                <c:pt idx="17">
                  <c:v>-17.817591000000068</c:v>
                </c:pt>
                <c:pt idx="18">
                  <c:v>-21.624777999999999</c:v>
                </c:pt>
                <c:pt idx="19">
                  <c:v>-26.117009000000031</c:v>
                </c:pt>
                <c:pt idx="20">
                  <c:v>-31.243888999999999</c:v>
                </c:pt>
                <c:pt idx="21">
                  <c:v>-36.356341999999998</c:v>
                </c:pt>
                <c:pt idx="22">
                  <c:v>-38.332866000000003</c:v>
                </c:pt>
                <c:pt idx="23">
                  <c:v>-40.460484000000001</c:v>
                </c:pt>
                <c:pt idx="24">
                  <c:v>-42.943679999999993</c:v>
                </c:pt>
                <c:pt idx="25">
                  <c:v>-48.300572000000003</c:v>
                </c:pt>
                <c:pt idx="26">
                  <c:v>-53.818163000000006</c:v>
                </c:pt>
                <c:pt idx="27">
                  <c:v>-59.303848999999992</c:v>
                </c:pt>
                <c:pt idx="28">
                  <c:v>-64.746503000000331</c:v>
                </c:pt>
                <c:pt idx="29">
                  <c:v>-70.983500000000006</c:v>
                </c:pt>
                <c:pt idx="30">
                  <c:v>-76.434200000000331</c:v>
                </c:pt>
                <c:pt idx="31">
                  <c:v>-83.178466999999713</c:v>
                </c:pt>
                <c:pt idx="32">
                  <c:v>-88.624213999999995</c:v>
                </c:pt>
                <c:pt idx="33">
                  <c:v>-94.11095899999998</c:v>
                </c:pt>
                <c:pt idx="34">
                  <c:v>-102.430575</c:v>
                </c:pt>
                <c:pt idx="35">
                  <c:v>-108.459</c:v>
                </c:pt>
                <c:pt idx="36">
                  <c:v>-114.61199999999999</c:v>
                </c:pt>
                <c:pt idx="37">
                  <c:v>-121.29764900000043</c:v>
                </c:pt>
                <c:pt idx="38">
                  <c:v>-128.56200000000001</c:v>
                </c:pt>
                <c:pt idx="39">
                  <c:v>-136.875</c:v>
                </c:pt>
                <c:pt idx="40">
                  <c:v>-143.85032900000076</c:v>
                </c:pt>
                <c:pt idx="41">
                  <c:v>-151.19478799999999</c:v>
                </c:pt>
                <c:pt idx="42">
                  <c:v>-159.76553799999999</c:v>
                </c:pt>
                <c:pt idx="43">
                  <c:v>-166.85054200000027</c:v>
                </c:pt>
                <c:pt idx="44">
                  <c:v>-178.923845</c:v>
                </c:pt>
                <c:pt idx="45">
                  <c:v>-186.22090800000001</c:v>
                </c:pt>
                <c:pt idx="46">
                  <c:v>-193.51501099999999</c:v>
                </c:pt>
                <c:pt idx="47">
                  <c:v>-200.66925199999972</c:v>
                </c:pt>
                <c:pt idx="48">
                  <c:v>-207.87300000000002</c:v>
                </c:pt>
                <c:pt idx="49">
                  <c:v>-215.70958899999948</c:v>
                </c:pt>
                <c:pt idx="50">
                  <c:v>-223.06977499999948</c:v>
                </c:pt>
                <c:pt idx="51">
                  <c:v>-234.21268799999999</c:v>
                </c:pt>
                <c:pt idx="52">
                  <c:v>-241.309301</c:v>
                </c:pt>
                <c:pt idx="53">
                  <c:v>-248.72124800000057</c:v>
                </c:pt>
                <c:pt idx="54">
                  <c:v>-258.49691299999813</c:v>
                </c:pt>
                <c:pt idx="55">
                  <c:v>-265.90742499999999</c:v>
                </c:pt>
                <c:pt idx="56">
                  <c:v>-270.964</c:v>
                </c:pt>
                <c:pt idx="57">
                  <c:v>-276.612504</c:v>
                </c:pt>
                <c:pt idx="58">
                  <c:v>-283.802279</c:v>
                </c:pt>
                <c:pt idx="59">
                  <c:v>-291.01412699999969</c:v>
                </c:pt>
                <c:pt idx="60">
                  <c:v>-298.16000000000008</c:v>
                </c:pt>
                <c:pt idx="61">
                  <c:v>-305.39360599999969</c:v>
                </c:pt>
                <c:pt idx="62">
                  <c:v>-312.68147899999963</c:v>
                </c:pt>
                <c:pt idx="63">
                  <c:v>-320.07053999999869</c:v>
                </c:pt>
                <c:pt idx="64">
                  <c:v>-327.22803699999844</c:v>
                </c:pt>
                <c:pt idx="65">
                  <c:v>-334.62129499999969</c:v>
                </c:pt>
                <c:pt idx="66">
                  <c:v>-341.69269300000002</c:v>
                </c:pt>
                <c:pt idx="67">
                  <c:v>-351.94615399999844</c:v>
                </c:pt>
                <c:pt idx="68">
                  <c:v>-359.02293899999893</c:v>
                </c:pt>
                <c:pt idx="69">
                  <c:v>-370.19540999999964</c:v>
                </c:pt>
                <c:pt idx="70">
                  <c:v>-377.44103899999868</c:v>
                </c:pt>
                <c:pt idx="71">
                  <c:v>-384.68617899999856</c:v>
                </c:pt>
                <c:pt idx="72">
                  <c:v>-395.39063399999969</c:v>
                </c:pt>
                <c:pt idx="73">
                  <c:v>-402.49499999999887</c:v>
                </c:pt>
                <c:pt idx="74">
                  <c:v>-409.828981</c:v>
                </c:pt>
                <c:pt idx="75">
                  <c:v>-416.81459699999999</c:v>
                </c:pt>
                <c:pt idx="76">
                  <c:v>-424.14764500000138</c:v>
                </c:pt>
                <c:pt idx="77">
                  <c:v>-431.68799999999999</c:v>
                </c:pt>
                <c:pt idx="78">
                  <c:v>-438.99276999999893</c:v>
                </c:pt>
                <c:pt idx="79">
                  <c:v>-446.22873999999825</c:v>
                </c:pt>
                <c:pt idx="80">
                  <c:v>-455.9279999999988</c:v>
                </c:pt>
                <c:pt idx="81">
                  <c:v>-463.11832399999969</c:v>
                </c:pt>
                <c:pt idx="82">
                  <c:v>-470.4133949999985</c:v>
                </c:pt>
                <c:pt idx="83">
                  <c:v>-477.464</c:v>
                </c:pt>
                <c:pt idx="84">
                  <c:v>-484.72035599999856</c:v>
                </c:pt>
                <c:pt idx="85">
                  <c:v>-493.15455200000002</c:v>
                </c:pt>
                <c:pt idx="86">
                  <c:v>-500.26269100000002</c:v>
                </c:pt>
                <c:pt idx="87">
                  <c:v>-507.62520799999999</c:v>
                </c:pt>
                <c:pt idx="88">
                  <c:v>-514.805629999997</c:v>
                </c:pt>
                <c:pt idx="89">
                  <c:v>-529.44299999999748</c:v>
                </c:pt>
                <c:pt idx="90">
                  <c:v>-536.67824000000053</c:v>
                </c:pt>
                <c:pt idx="91">
                  <c:v>-543.86390999999946</c:v>
                </c:pt>
                <c:pt idx="92">
                  <c:v>-551.05433400000004</c:v>
                </c:pt>
                <c:pt idx="93">
                  <c:v>-557.82612799999686</c:v>
                </c:pt>
                <c:pt idx="94">
                  <c:v>-564.78220599999997</c:v>
                </c:pt>
                <c:pt idx="95">
                  <c:v>-571.55899999999997</c:v>
                </c:pt>
                <c:pt idx="96">
                  <c:v>-578.57154300000002</c:v>
                </c:pt>
                <c:pt idx="97">
                  <c:v>-585.42939699999999</c:v>
                </c:pt>
                <c:pt idx="98">
                  <c:v>-592.23459000000003</c:v>
                </c:pt>
                <c:pt idx="99">
                  <c:v>-599.27900000000216</c:v>
                </c:pt>
                <c:pt idx="100">
                  <c:v>-606.04049599999996</c:v>
                </c:pt>
                <c:pt idx="101">
                  <c:v>-612.87099999999998</c:v>
                </c:pt>
                <c:pt idx="102">
                  <c:v>-619.65499999999997</c:v>
                </c:pt>
                <c:pt idx="103">
                  <c:v>-626.36493199999938</c:v>
                </c:pt>
                <c:pt idx="104">
                  <c:v>-633.36960399999748</c:v>
                </c:pt>
                <c:pt idx="105">
                  <c:v>-640.18900000000053</c:v>
                </c:pt>
                <c:pt idx="106">
                  <c:v>-649.90321699999947</c:v>
                </c:pt>
                <c:pt idx="107">
                  <c:v>-656.90720999999746</c:v>
                </c:pt>
                <c:pt idx="108">
                  <c:v>-663.65199999999948</c:v>
                </c:pt>
                <c:pt idx="109">
                  <c:v>-670.72780299999999</c:v>
                </c:pt>
                <c:pt idx="110">
                  <c:v>-677.50564299999996</c:v>
                </c:pt>
                <c:pt idx="111">
                  <c:v>-686.711904</c:v>
                </c:pt>
                <c:pt idx="112">
                  <c:v>-693.71683399999995</c:v>
                </c:pt>
                <c:pt idx="113">
                  <c:v>-703.99534100000005</c:v>
                </c:pt>
                <c:pt idx="114">
                  <c:v>-711.07679700000051</c:v>
                </c:pt>
                <c:pt idx="115">
                  <c:v>-720.72900000000004</c:v>
                </c:pt>
                <c:pt idx="116">
                  <c:v>-727.66327200000001</c:v>
                </c:pt>
                <c:pt idx="117">
                  <c:v>-739.2</c:v>
                </c:pt>
                <c:pt idx="118">
                  <c:v>-746.06787799999938</c:v>
                </c:pt>
                <c:pt idx="119">
                  <c:v>-752.77989800000239</c:v>
                </c:pt>
                <c:pt idx="120">
                  <c:v>-759.74453500000004</c:v>
                </c:pt>
                <c:pt idx="121">
                  <c:v>-766.50599999999997</c:v>
                </c:pt>
                <c:pt idx="122">
                  <c:v>-773.36762699999565</c:v>
                </c:pt>
                <c:pt idx="123">
                  <c:v>-782.11</c:v>
                </c:pt>
                <c:pt idx="124">
                  <c:v>-789.12897900000053</c:v>
                </c:pt>
                <c:pt idx="125">
                  <c:v>-799.97362099999998</c:v>
                </c:pt>
                <c:pt idx="126">
                  <c:v>-806.76922099999797</c:v>
                </c:pt>
                <c:pt idx="127">
                  <c:v>-813.49771699999997</c:v>
                </c:pt>
                <c:pt idx="128">
                  <c:v>-820.49</c:v>
                </c:pt>
                <c:pt idx="129">
                  <c:v>-827.13506400000006</c:v>
                </c:pt>
                <c:pt idx="130">
                  <c:v>-836.35978599999999</c:v>
                </c:pt>
                <c:pt idx="131">
                  <c:v>-843.47500000000002</c:v>
                </c:pt>
                <c:pt idx="132">
                  <c:v>-854.25373400000262</c:v>
                </c:pt>
                <c:pt idx="133">
                  <c:v>-861.16072399999996</c:v>
                </c:pt>
                <c:pt idx="134">
                  <c:v>-872.36266399999624</c:v>
                </c:pt>
                <c:pt idx="135">
                  <c:v>-879.04482599999949</c:v>
                </c:pt>
                <c:pt idx="136">
                  <c:v>-885.97405900000001</c:v>
                </c:pt>
                <c:pt idx="137">
                  <c:v>-892.79600000000005</c:v>
                </c:pt>
                <c:pt idx="138">
                  <c:v>-899.50767199999996</c:v>
                </c:pt>
                <c:pt idx="139">
                  <c:v>-906.56522799999686</c:v>
                </c:pt>
                <c:pt idx="140">
                  <c:v>-915.45576799999947</c:v>
                </c:pt>
                <c:pt idx="141">
                  <c:v>-922.12767599999938</c:v>
                </c:pt>
                <c:pt idx="142">
                  <c:v>-931.11500000000001</c:v>
                </c:pt>
                <c:pt idx="143">
                  <c:v>-938.224828</c:v>
                </c:pt>
                <c:pt idx="144">
                  <c:v>-944.97450800000001</c:v>
                </c:pt>
                <c:pt idx="145">
                  <c:v>-952.25300000000004</c:v>
                </c:pt>
                <c:pt idx="146">
                  <c:v>-958.98</c:v>
                </c:pt>
                <c:pt idx="147">
                  <c:v>-968.13374800000054</c:v>
                </c:pt>
                <c:pt idx="148">
                  <c:v>-975.19546600000001</c:v>
                </c:pt>
                <c:pt idx="149">
                  <c:v>-982.04699999999946</c:v>
                </c:pt>
                <c:pt idx="150">
                  <c:v>-988.93499799999938</c:v>
                </c:pt>
                <c:pt idx="151">
                  <c:v>-995.94899999999996</c:v>
                </c:pt>
                <c:pt idx="152">
                  <c:v>-1005.1947830000028</c:v>
                </c:pt>
                <c:pt idx="153">
                  <c:v>-1012.0544259999994</c:v>
                </c:pt>
                <c:pt idx="154">
                  <c:v>-1018.93</c:v>
                </c:pt>
                <c:pt idx="155">
                  <c:v>-1027.1781359999998</c:v>
                </c:pt>
                <c:pt idx="156">
                  <c:v>-1033.93</c:v>
                </c:pt>
                <c:pt idx="157">
                  <c:v>-1045.08</c:v>
                </c:pt>
                <c:pt idx="158">
                  <c:v>-1051.9100000000001</c:v>
                </c:pt>
                <c:pt idx="159">
                  <c:v>-1061.3229039999999</c:v>
                </c:pt>
                <c:pt idx="160">
                  <c:v>-1068.22</c:v>
                </c:pt>
                <c:pt idx="161">
                  <c:v>-1075.0985530000044</c:v>
                </c:pt>
                <c:pt idx="162">
                  <c:v>-1083.5357840000001</c:v>
                </c:pt>
                <c:pt idx="163">
                  <c:v>-1090.49</c:v>
                </c:pt>
                <c:pt idx="164">
                  <c:v>-1097.1881959999998</c:v>
                </c:pt>
                <c:pt idx="165">
                  <c:v>-1104.5359800000001</c:v>
                </c:pt>
                <c:pt idx="166">
                  <c:v>-1111.3137650000001</c:v>
                </c:pt>
                <c:pt idx="167">
                  <c:v>-1118.6919359999952</c:v>
                </c:pt>
                <c:pt idx="168">
                  <c:v>-1125.5495000000001</c:v>
                </c:pt>
                <c:pt idx="169">
                  <c:v>-1132.3471179999999</c:v>
                </c:pt>
                <c:pt idx="170">
                  <c:v>-1139.3699999999999</c:v>
                </c:pt>
                <c:pt idx="171">
                  <c:v>-1146.104515</c:v>
                </c:pt>
                <c:pt idx="172">
                  <c:v>-1152.9857070000044</c:v>
                </c:pt>
                <c:pt idx="173">
                  <c:v>-1159.97</c:v>
                </c:pt>
                <c:pt idx="174">
                  <c:v>-1166.73604</c:v>
                </c:pt>
                <c:pt idx="175">
                  <c:v>-1175.4097800000011</c:v>
                </c:pt>
                <c:pt idx="176">
                  <c:v>-1182.4000000000001</c:v>
                </c:pt>
                <c:pt idx="177">
                  <c:v>-1189.1645449999944</c:v>
                </c:pt>
                <c:pt idx="178">
                  <c:v>-1197.8899999999999</c:v>
                </c:pt>
                <c:pt idx="179">
                  <c:v>-1204.9100000000001</c:v>
                </c:pt>
                <c:pt idx="180">
                  <c:v>-1214.27</c:v>
                </c:pt>
                <c:pt idx="181">
                  <c:v>-1220.9278980000001</c:v>
                </c:pt>
                <c:pt idx="182">
                  <c:v>-1227.8003939999999</c:v>
                </c:pt>
                <c:pt idx="183">
                  <c:v>-1235.0237239999999</c:v>
                </c:pt>
                <c:pt idx="184">
                  <c:v>-1242.3938839999998</c:v>
                </c:pt>
                <c:pt idx="185">
                  <c:v>-1249.52</c:v>
                </c:pt>
                <c:pt idx="186">
                  <c:v>-1256.8699999999999</c:v>
                </c:pt>
                <c:pt idx="187">
                  <c:v>-1264.04</c:v>
                </c:pt>
                <c:pt idx="188">
                  <c:v>-1272.1150210000001</c:v>
                </c:pt>
                <c:pt idx="189">
                  <c:v>-1279.3799999999999</c:v>
                </c:pt>
                <c:pt idx="190">
                  <c:v>-1286.55</c:v>
                </c:pt>
                <c:pt idx="191">
                  <c:v>-1294.1454679999999</c:v>
                </c:pt>
                <c:pt idx="192">
                  <c:v>-1301.1830789999947</c:v>
                </c:pt>
                <c:pt idx="193">
                  <c:v>-1314.05</c:v>
                </c:pt>
                <c:pt idx="194">
                  <c:v>-1321.1917279999998</c:v>
                </c:pt>
                <c:pt idx="195">
                  <c:v>-1328.5397560000001</c:v>
                </c:pt>
                <c:pt idx="196">
                  <c:v>-1335.6972959999998</c:v>
                </c:pt>
                <c:pt idx="197">
                  <c:v>-1343.01</c:v>
                </c:pt>
                <c:pt idx="198">
                  <c:v>-1355.0728650000001</c:v>
                </c:pt>
                <c:pt idx="199">
                  <c:v>-1362.1133119999952</c:v>
                </c:pt>
                <c:pt idx="200">
                  <c:v>-1369.4105420000001</c:v>
                </c:pt>
                <c:pt idx="201">
                  <c:v>-1378.036218</c:v>
                </c:pt>
                <c:pt idx="202">
                  <c:v>-1385.1250030000001</c:v>
                </c:pt>
                <c:pt idx="203">
                  <c:v>-1392.5217869999999</c:v>
                </c:pt>
                <c:pt idx="204">
                  <c:v>-1399.7193569999999</c:v>
                </c:pt>
                <c:pt idx="205">
                  <c:v>-1407.078017</c:v>
                </c:pt>
                <c:pt idx="206">
                  <c:v>-1415.3851399999999</c:v>
                </c:pt>
                <c:pt idx="207">
                  <c:v>-1422.4</c:v>
                </c:pt>
                <c:pt idx="208">
                  <c:v>-1433.01</c:v>
                </c:pt>
                <c:pt idx="209">
                  <c:v>-1440.2556170000043</c:v>
                </c:pt>
                <c:pt idx="210">
                  <c:v>-1447.42</c:v>
                </c:pt>
                <c:pt idx="211">
                  <c:v>-1458.4</c:v>
                </c:pt>
                <c:pt idx="212">
                  <c:v>-1465.5718469999952</c:v>
                </c:pt>
                <c:pt idx="213">
                  <c:v>-1473.004539</c:v>
                </c:pt>
                <c:pt idx="214">
                  <c:v>-1480.161769</c:v>
                </c:pt>
                <c:pt idx="215">
                  <c:v>-1487.4052000000001</c:v>
                </c:pt>
                <c:pt idx="216">
                  <c:v>-1494.51623</c:v>
                </c:pt>
                <c:pt idx="217">
                  <c:v>-1501.7907690000011</c:v>
                </c:pt>
                <c:pt idx="218">
                  <c:v>-1508.9006910000044</c:v>
                </c:pt>
                <c:pt idx="219">
                  <c:v>-1518.56</c:v>
                </c:pt>
                <c:pt idx="220">
                  <c:v>-1525.74</c:v>
                </c:pt>
                <c:pt idx="221">
                  <c:v>-1534.0814299999952</c:v>
                </c:pt>
                <c:pt idx="222">
                  <c:v>-1541.5696909999999</c:v>
                </c:pt>
                <c:pt idx="223">
                  <c:v>-1549.07</c:v>
                </c:pt>
                <c:pt idx="224">
                  <c:v>-1559.1752590000001</c:v>
                </c:pt>
                <c:pt idx="225">
                  <c:v>-1566.749131</c:v>
                </c:pt>
                <c:pt idx="226">
                  <c:v>-1578.6708279999998</c:v>
                </c:pt>
                <c:pt idx="227">
                  <c:v>-1586.1557660000001</c:v>
                </c:pt>
                <c:pt idx="228">
                  <c:v>-1595.0861950000001</c:v>
                </c:pt>
                <c:pt idx="229">
                  <c:v>-1602.6941809999939</c:v>
                </c:pt>
                <c:pt idx="230">
                  <c:v>-1610.472949</c:v>
                </c:pt>
                <c:pt idx="231">
                  <c:v>-1620.3346879999999</c:v>
                </c:pt>
                <c:pt idx="232">
                  <c:v>-1627.99</c:v>
                </c:pt>
                <c:pt idx="233">
                  <c:v>-1635.5591489999952</c:v>
                </c:pt>
                <c:pt idx="234">
                  <c:v>-1643.0931029999952</c:v>
                </c:pt>
                <c:pt idx="235">
                  <c:v>-1650.8436099999999</c:v>
                </c:pt>
                <c:pt idx="236">
                  <c:v>-1658.395176</c:v>
                </c:pt>
                <c:pt idx="237">
                  <c:v>-1666.03</c:v>
                </c:pt>
                <c:pt idx="238">
                  <c:v>-1673.86</c:v>
                </c:pt>
                <c:pt idx="239">
                  <c:v>-1681.3730379999952</c:v>
                </c:pt>
                <c:pt idx="240">
                  <c:v>-1688.9198100000001</c:v>
                </c:pt>
                <c:pt idx="241">
                  <c:v>-1696.5475940000001</c:v>
                </c:pt>
                <c:pt idx="242">
                  <c:v>-1704.7842229999947</c:v>
                </c:pt>
                <c:pt idx="243">
                  <c:v>-1712.214872</c:v>
                </c:pt>
                <c:pt idx="244">
                  <c:v>-1722.780947</c:v>
                </c:pt>
                <c:pt idx="245">
                  <c:v>-1730.4102800000001</c:v>
                </c:pt>
                <c:pt idx="246">
                  <c:v>-1737.94</c:v>
                </c:pt>
                <c:pt idx="247">
                  <c:v>-1748.060375</c:v>
                </c:pt>
                <c:pt idx="248">
                  <c:v>-1755.4876060000001</c:v>
                </c:pt>
                <c:pt idx="249">
                  <c:v>-1763.1798690000001</c:v>
                </c:pt>
                <c:pt idx="250">
                  <c:v>-1770.7320669999999</c:v>
                </c:pt>
                <c:pt idx="251">
                  <c:v>-1778.21</c:v>
                </c:pt>
                <c:pt idx="252">
                  <c:v>-1785.9865280000001</c:v>
                </c:pt>
                <c:pt idx="253">
                  <c:v>-1793.5965100000001</c:v>
                </c:pt>
                <c:pt idx="254">
                  <c:v>-1801.1499999999999</c:v>
                </c:pt>
                <c:pt idx="255">
                  <c:v>-1809.1799999999998</c:v>
                </c:pt>
                <c:pt idx="256">
                  <c:v>-1816.824169</c:v>
                </c:pt>
                <c:pt idx="257">
                  <c:v>-1829.01268</c:v>
                </c:pt>
                <c:pt idx="258">
                  <c:v>-1836.5598930000001</c:v>
                </c:pt>
                <c:pt idx="259">
                  <c:v>-1844.0582850000001</c:v>
                </c:pt>
                <c:pt idx="260">
                  <c:v>-1851.807618</c:v>
                </c:pt>
                <c:pt idx="261">
                  <c:v>-1859.36</c:v>
                </c:pt>
                <c:pt idx="262">
                  <c:v>-1867.011066</c:v>
                </c:pt>
                <c:pt idx="263">
                  <c:v>-1874.8088510000011</c:v>
                </c:pt>
                <c:pt idx="264">
                  <c:v>-1882.3899999999999</c:v>
                </c:pt>
                <c:pt idx="265">
                  <c:v>-1890.3644189999923</c:v>
                </c:pt>
                <c:pt idx="266">
                  <c:v>-1898.0277550000051</c:v>
                </c:pt>
                <c:pt idx="267">
                  <c:v>-1905.554979</c:v>
                </c:pt>
                <c:pt idx="268">
                  <c:v>-1917.1122159999998</c:v>
                </c:pt>
                <c:pt idx="269">
                  <c:v>-1924.6599999999999</c:v>
                </c:pt>
                <c:pt idx="270">
                  <c:v>-1932.823340999993</c:v>
                </c:pt>
                <c:pt idx="271">
                  <c:v>-1940.523907</c:v>
                </c:pt>
                <c:pt idx="272">
                  <c:v>-1953.5411379999998</c:v>
                </c:pt>
                <c:pt idx="273">
                  <c:v>-1961.2166940000011</c:v>
                </c:pt>
                <c:pt idx="274">
                  <c:v>-1968.707838</c:v>
                </c:pt>
                <c:pt idx="275">
                  <c:v>-1975.472829</c:v>
                </c:pt>
                <c:pt idx="276">
                  <c:v>-1983.05</c:v>
                </c:pt>
                <c:pt idx="277">
                  <c:v>-1990.6178319999999</c:v>
                </c:pt>
                <c:pt idx="278">
                  <c:v>-1998.34</c:v>
                </c:pt>
                <c:pt idx="279">
                  <c:v>-2006.0084509999999</c:v>
                </c:pt>
                <c:pt idx="280">
                  <c:v>-2016.37</c:v>
                </c:pt>
                <c:pt idx="281">
                  <c:v>-2024.087939</c:v>
                </c:pt>
                <c:pt idx="282">
                  <c:v>-2031.44</c:v>
                </c:pt>
                <c:pt idx="283">
                  <c:v>-2040.28</c:v>
                </c:pt>
                <c:pt idx="284">
                  <c:v>-2047.8946449999942</c:v>
                </c:pt>
                <c:pt idx="285">
                  <c:v>-2056.0401070000012</c:v>
                </c:pt>
                <c:pt idx="286">
                  <c:v>-2063.6268369999998</c:v>
                </c:pt>
                <c:pt idx="287">
                  <c:v>-2071.23</c:v>
                </c:pt>
                <c:pt idx="288">
                  <c:v>-2078.9534600000002</c:v>
                </c:pt>
                <c:pt idx="289">
                  <c:v>-2086.54</c:v>
                </c:pt>
                <c:pt idx="290">
                  <c:v>-2094.1</c:v>
                </c:pt>
                <c:pt idx="291">
                  <c:v>-2101.768517</c:v>
                </c:pt>
                <c:pt idx="292">
                  <c:v>-2109.2599999999998</c:v>
                </c:pt>
                <c:pt idx="293">
                  <c:v>-2120.7735730000022</c:v>
                </c:pt>
                <c:pt idx="294">
                  <c:v>-2128.44</c:v>
                </c:pt>
                <c:pt idx="295">
                  <c:v>-2136.177439</c:v>
                </c:pt>
                <c:pt idx="296">
                  <c:v>-2145.8957350000087</c:v>
                </c:pt>
                <c:pt idx="297">
                  <c:v>-2153.6751400000012</c:v>
                </c:pt>
                <c:pt idx="298">
                  <c:v>-2165.5100000000002</c:v>
                </c:pt>
                <c:pt idx="299">
                  <c:v>-2173.15</c:v>
                </c:pt>
                <c:pt idx="300">
                  <c:v>-2181.0500000000002</c:v>
                </c:pt>
                <c:pt idx="301">
                  <c:v>-2188.690822</c:v>
                </c:pt>
                <c:pt idx="302">
                  <c:v>-2196.4280520000002</c:v>
                </c:pt>
                <c:pt idx="303">
                  <c:v>-2207.6052829999999</c:v>
                </c:pt>
                <c:pt idx="304">
                  <c:v>-2215.1125130000087</c:v>
                </c:pt>
                <c:pt idx="305">
                  <c:v>-2222.9257950000001</c:v>
                </c:pt>
                <c:pt idx="306">
                  <c:v>-2230.5103690000001</c:v>
                </c:pt>
                <c:pt idx="307">
                  <c:v>-2237.8942050000001</c:v>
                </c:pt>
                <c:pt idx="308">
                  <c:v>-2250.1437219999998</c:v>
                </c:pt>
                <c:pt idx="309">
                  <c:v>-2257.746932</c:v>
                </c:pt>
                <c:pt idx="310">
                  <c:v>-2265.4806130000002</c:v>
                </c:pt>
                <c:pt idx="311">
                  <c:v>-2273.08</c:v>
                </c:pt>
                <c:pt idx="312">
                  <c:v>-2280.75</c:v>
                </c:pt>
                <c:pt idx="313">
                  <c:v>-2292.63807</c:v>
                </c:pt>
                <c:pt idx="314">
                  <c:v>-2300.34</c:v>
                </c:pt>
                <c:pt idx="315">
                  <c:v>-2307.912049</c:v>
                </c:pt>
                <c:pt idx="316">
                  <c:v>-2315.3814230000012</c:v>
                </c:pt>
                <c:pt idx="317">
                  <c:v>-2323.12</c:v>
                </c:pt>
                <c:pt idx="318">
                  <c:v>-2330.66</c:v>
                </c:pt>
                <c:pt idx="319">
                  <c:v>-2338.3333590000116</c:v>
                </c:pt>
                <c:pt idx="320">
                  <c:v>-2345.96</c:v>
                </c:pt>
                <c:pt idx="321">
                  <c:v>-2353.6205180000002</c:v>
                </c:pt>
                <c:pt idx="322">
                  <c:v>-2361.23</c:v>
                </c:pt>
                <c:pt idx="323">
                  <c:v>-2373.4738710000001</c:v>
                </c:pt>
                <c:pt idx="324">
                  <c:v>-2381.09</c:v>
                </c:pt>
                <c:pt idx="325">
                  <c:v>-2388.7543530000012</c:v>
                </c:pt>
                <c:pt idx="326">
                  <c:v>-2396.2315840000001</c:v>
                </c:pt>
                <c:pt idx="327">
                  <c:v>-2403.9770510000012</c:v>
                </c:pt>
                <c:pt idx="328">
                  <c:v>-2411.7160449999997</c:v>
                </c:pt>
                <c:pt idx="329">
                  <c:v>-2419.2132750000001</c:v>
                </c:pt>
                <c:pt idx="330">
                  <c:v>-2426.970405</c:v>
                </c:pt>
                <c:pt idx="331">
                  <c:v>-2434.5100000000002</c:v>
                </c:pt>
                <c:pt idx="332">
                  <c:v>-2441.9449669999999</c:v>
                </c:pt>
                <c:pt idx="333">
                  <c:v>-2449.6821970000001</c:v>
                </c:pt>
                <c:pt idx="334">
                  <c:v>-2457.2694279999987</c:v>
                </c:pt>
                <c:pt idx="335">
                  <c:v>-2464.8093270000022</c:v>
                </c:pt>
                <c:pt idx="336">
                  <c:v>-2472.54</c:v>
                </c:pt>
                <c:pt idx="337">
                  <c:v>-2480.2084619999855</c:v>
                </c:pt>
                <c:pt idx="338">
                  <c:v>-2487.7599999999998</c:v>
                </c:pt>
                <c:pt idx="339">
                  <c:v>-2497.6902319999999</c:v>
                </c:pt>
                <c:pt idx="340">
                  <c:v>-2497.9</c:v>
                </c:pt>
                <c:pt idx="341">
                  <c:v>-2498.17</c:v>
                </c:pt>
                <c:pt idx="342">
                  <c:v>-2497.8300000000022</c:v>
                </c:pt>
                <c:pt idx="343">
                  <c:v>-2497.46</c:v>
                </c:pt>
                <c:pt idx="344">
                  <c:v>-2484.8341880000012</c:v>
                </c:pt>
                <c:pt idx="345">
                  <c:v>-2465.94</c:v>
                </c:pt>
                <c:pt idx="346">
                  <c:v>-2429.7238969999999</c:v>
                </c:pt>
                <c:pt idx="347">
                  <c:v>-2407.9499999999998</c:v>
                </c:pt>
                <c:pt idx="348">
                  <c:v>-2386.3982980000001</c:v>
                </c:pt>
                <c:pt idx="349">
                  <c:v>-2356.2399999999998</c:v>
                </c:pt>
                <c:pt idx="350">
                  <c:v>-2332.8936760000097</c:v>
                </c:pt>
                <c:pt idx="351">
                  <c:v>-2304.6935770000082</c:v>
                </c:pt>
                <c:pt idx="352">
                  <c:v>-2280.5033550000012</c:v>
                </c:pt>
                <c:pt idx="353">
                  <c:v>-2242.367628</c:v>
                </c:pt>
                <c:pt idx="354">
                  <c:v>-2216.2474649999908</c:v>
                </c:pt>
                <c:pt idx="355">
                  <c:v>-2189.0536889999998</c:v>
                </c:pt>
                <c:pt idx="356">
                  <c:v>-2160.8760060000022</c:v>
                </c:pt>
                <c:pt idx="357">
                  <c:v>-2154.1640819999889</c:v>
                </c:pt>
                <c:pt idx="358">
                  <c:v>-2149.1740809999997</c:v>
                </c:pt>
                <c:pt idx="359">
                  <c:v>-2124.4992400000001</c:v>
                </c:pt>
                <c:pt idx="360">
                  <c:v>-2096.6872859999899</c:v>
                </c:pt>
                <c:pt idx="361">
                  <c:v>-2056.08</c:v>
                </c:pt>
                <c:pt idx="362">
                  <c:v>-2030.179603</c:v>
                </c:pt>
                <c:pt idx="363">
                  <c:v>-2008.2826640000001</c:v>
                </c:pt>
                <c:pt idx="364">
                  <c:v>-1986.52</c:v>
                </c:pt>
                <c:pt idx="365">
                  <c:v>-1964.819281</c:v>
                </c:pt>
                <c:pt idx="366">
                  <c:v>-1943.07</c:v>
                </c:pt>
                <c:pt idx="367">
                  <c:v>-1921.306292</c:v>
                </c:pt>
                <c:pt idx="368">
                  <c:v>-1899.5961010000001</c:v>
                </c:pt>
                <c:pt idx="369">
                  <c:v>-1877.8240159999998</c:v>
                </c:pt>
                <c:pt idx="370">
                  <c:v>-1855.9946590000011</c:v>
                </c:pt>
                <c:pt idx="371">
                  <c:v>-1827.5713059999998</c:v>
                </c:pt>
                <c:pt idx="372">
                  <c:v>-1805.9279530000053</c:v>
                </c:pt>
                <c:pt idx="373">
                  <c:v>-1784.1857500000001</c:v>
                </c:pt>
                <c:pt idx="374">
                  <c:v>-1762.61</c:v>
                </c:pt>
                <c:pt idx="375">
                  <c:v>-1739.964733</c:v>
                </c:pt>
                <c:pt idx="376">
                  <c:v>-1717.1745399999998</c:v>
                </c:pt>
                <c:pt idx="377">
                  <c:v>-1685.33</c:v>
                </c:pt>
                <c:pt idx="378">
                  <c:v>-1663.1308059999999</c:v>
                </c:pt>
                <c:pt idx="379">
                  <c:v>-1641.2256010000056</c:v>
                </c:pt>
                <c:pt idx="380">
                  <c:v>-1619.0487209999999</c:v>
                </c:pt>
                <c:pt idx="381">
                  <c:v>-1596.6240699999998</c:v>
                </c:pt>
                <c:pt idx="382">
                  <c:v>-1570.9855790000065</c:v>
                </c:pt>
                <c:pt idx="383">
                  <c:v>-1568.6095789999999</c:v>
                </c:pt>
                <c:pt idx="384">
                  <c:v>-1536.36</c:v>
                </c:pt>
                <c:pt idx="385">
                  <c:v>-1514.2554520000001</c:v>
                </c:pt>
                <c:pt idx="386">
                  <c:v>-1493.08</c:v>
                </c:pt>
                <c:pt idx="387">
                  <c:v>-1469.7661840000001</c:v>
                </c:pt>
                <c:pt idx="388">
                  <c:v>-1450.1543019999951</c:v>
                </c:pt>
                <c:pt idx="389">
                  <c:v>-1429.960949</c:v>
                </c:pt>
                <c:pt idx="390">
                  <c:v>-1412.7281969999999</c:v>
                </c:pt>
                <c:pt idx="391">
                  <c:v>-1393.4505560000011</c:v>
                </c:pt>
                <c:pt idx="392">
                  <c:v>-1368.57</c:v>
                </c:pt>
                <c:pt idx="393">
                  <c:v>-1349.317947</c:v>
                </c:pt>
                <c:pt idx="394">
                  <c:v>-1314.8</c:v>
                </c:pt>
                <c:pt idx="395">
                  <c:v>-1295.5108299999999</c:v>
                </c:pt>
                <c:pt idx="396">
                  <c:v>-1264.45102</c:v>
                </c:pt>
                <c:pt idx="397">
                  <c:v>-1245.4111339999999</c:v>
                </c:pt>
                <c:pt idx="398">
                  <c:v>-1215.26</c:v>
                </c:pt>
                <c:pt idx="399">
                  <c:v>-1196.08989</c:v>
                </c:pt>
                <c:pt idx="400">
                  <c:v>-1176.954064</c:v>
                </c:pt>
                <c:pt idx="401">
                  <c:v>-1157.6414849999946</c:v>
                </c:pt>
                <c:pt idx="402">
                  <c:v>-1138.33</c:v>
                </c:pt>
                <c:pt idx="403">
                  <c:v>-1119.42</c:v>
                </c:pt>
                <c:pt idx="404">
                  <c:v>-1100.061539</c:v>
                </c:pt>
                <c:pt idx="405">
                  <c:v>-1080.9316229999999</c:v>
                </c:pt>
                <c:pt idx="406">
                  <c:v>-1057.56594</c:v>
                </c:pt>
                <c:pt idx="407">
                  <c:v>-1037.895888</c:v>
                </c:pt>
                <c:pt idx="408">
                  <c:v>-1017.2141360000005</c:v>
                </c:pt>
                <c:pt idx="409">
                  <c:v>-996.61508000000003</c:v>
                </c:pt>
                <c:pt idx="410">
                  <c:v>-976.04469199999949</c:v>
                </c:pt>
                <c:pt idx="411">
                  <c:v>-955.97400000000005</c:v>
                </c:pt>
                <c:pt idx="412">
                  <c:v>-937.85097499999949</c:v>
                </c:pt>
                <c:pt idx="413">
                  <c:v>-919.75566399999946</c:v>
                </c:pt>
                <c:pt idx="414">
                  <c:v>-900.06768999999747</c:v>
                </c:pt>
                <c:pt idx="415">
                  <c:v>-883.04218199999946</c:v>
                </c:pt>
                <c:pt idx="416">
                  <c:v>-853.48928899999999</c:v>
                </c:pt>
                <c:pt idx="417">
                  <c:v>-836.924575</c:v>
                </c:pt>
                <c:pt idx="418">
                  <c:v>-820.16399999999999</c:v>
                </c:pt>
                <c:pt idx="419">
                  <c:v>-797.95999999999947</c:v>
                </c:pt>
                <c:pt idx="420">
                  <c:v>-780.68845100000055</c:v>
                </c:pt>
                <c:pt idx="421">
                  <c:v>-763.51499999999999</c:v>
                </c:pt>
                <c:pt idx="422">
                  <c:v>-746.76599999999996</c:v>
                </c:pt>
                <c:pt idx="423">
                  <c:v>-729.72380000000055</c:v>
                </c:pt>
                <c:pt idx="424">
                  <c:v>-712.32676699999797</c:v>
                </c:pt>
                <c:pt idx="425">
                  <c:v>-694.99718799999948</c:v>
                </c:pt>
                <c:pt idx="426">
                  <c:v>-677.65546499999948</c:v>
                </c:pt>
                <c:pt idx="427">
                  <c:v>-659.98500000000001</c:v>
                </c:pt>
                <c:pt idx="428">
                  <c:v>-642.31943000000001</c:v>
                </c:pt>
                <c:pt idx="429">
                  <c:v>-625.11208699999997</c:v>
                </c:pt>
                <c:pt idx="430">
                  <c:v>-607.37987400000054</c:v>
                </c:pt>
                <c:pt idx="431">
                  <c:v>-590.755</c:v>
                </c:pt>
                <c:pt idx="432">
                  <c:v>-569.35808599999996</c:v>
                </c:pt>
                <c:pt idx="433">
                  <c:v>-554.09299999999996</c:v>
                </c:pt>
                <c:pt idx="434">
                  <c:v>-539.29104099999995</c:v>
                </c:pt>
                <c:pt idx="435">
                  <c:v>-523.29200000000003</c:v>
                </c:pt>
                <c:pt idx="436">
                  <c:v>-508.510708999999</c:v>
                </c:pt>
                <c:pt idx="437">
                  <c:v>-493.5969999999985</c:v>
                </c:pt>
                <c:pt idx="438">
                  <c:v>-478.47442699999999</c:v>
                </c:pt>
                <c:pt idx="439">
                  <c:v>-463.34500000000008</c:v>
                </c:pt>
                <c:pt idx="440">
                  <c:v>-447.64028700000114</c:v>
                </c:pt>
                <c:pt idx="441">
                  <c:v>-431.35443800000002</c:v>
                </c:pt>
                <c:pt idx="442">
                  <c:v>-414.7889729999988</c:v>
                </c:pt>
                <c:pt idx="443">
                  <c:v>-398.26215499999893</c:v>
                </c:pt>
                <c:pt idx="444">
                  <c:v>-381.62661100000003</c:v>
                </c:pt>
                <c:pt idx="445">
                  <c:v>-365.01499999999999</c:v>
                </c:pt>
                <c:pt idx="446">
                  <c:v>-341.76</c:v>
                </c:pt>
                <c:pt idx="447">
                  <c:v>-325.08264300000002</c:v>
                </c:pt>
                <c:pt idx="448">
                  <c:v>-302.32400000000001</c:v>
                </c:pt>
                <c:pt idx="449">
                  <c:v>-285.71199999999868</c:v>
                </c:pt>
                <c:pt idx="450">
                  <c:v>-268.95349199999993</c:v>
                </c:pt>
                <c:pt idx="451">
                  <c:v>-250.526284</c:v>
                </c:pt>
                <c:pt idx="452">
                  <c:v>-232.36674900000051</c:v>
                </c:pt>
                <c:pt idx="453">
                  <c:v>-213.16399999999999</c:v>
                </c:pt>
                <c:pt idx="454">
                  <c:v>-195.24599999999998</c:v>
                </c:pt>
                <c:pt idx="455">
                  <c:v>-177.21799999999999</c:v>
                </c:pt>
                <c:pt idx="456">
                  <c:v>-159.035</c:v>
                </c:pt>
                <c:pt idx="457">
                  <c:v>-141.023</c:v>
                </c:pt>
                <c:pt idx="458">
                  <c:v>-122.97366400000026</c:v>
                </c:pt>
                <c:pt idx="459">
                  <c:v>-104.94900000000025</c:v>
                </c:pt>
                <c:pt idx="460">
                  <c:v>-91.261899999999997</c:v>
                </c:pt>
                <c:pt idx="461">
                  <c:v>-89.974771999999959</c:v>
                </c:pt>
                <c:pt idx="462">
                  <c:v>-89.966200000000256</c:v>
                </c:pt>
                <c:pt idx="463">
                  <c:v>-86.25067</c:v>
                </c:pt>
                <c:pt idx="464">
                  <c:v>-78.66549999999998</c:v>
                </c:pt>
                <c:pt idx="465">
                  <c:v>-71.428244000000007</c:v>
                </c:pt>
                <c:pt idx="466">
                  <c:v>-62.392638000000012</c:v>
                </c:pt>
                <c:pt idx="467">
                  <c:v>-53.310034000000002</c:v>
                </c:pt>
                <c:pt idx="468">
                  <c:v>-46.100500000000011</c:v>
                </c:pt>
                <c:pt idx="469">
                  <c:v>-46.725177000000144</c:v>
                </c:pt>
                <c:pt idx="470">
                  <c:v>-46.638414000000012</c:v>
                </c:pt>
                <c:pt idx="471">
                  <c:v>-46.060500000000012</c:v>
                </c:pt>
                <c:pt idx="472">
                  <c:v>-34.441886999999944</c:v>
                </c:pt>
                <c:pt idx="473">
                  <c:v>-23.45639999999992</c:v>
                </c:pt>
                <c:pt idx="474">
                  <c:v>-12.639566</c:v>
                </c:pt>
                <c:pt idx="475">
                  <c:v>-8.5078400000000016</c:v>
                </c:pt>
                <c:pt idx="476">
                  <c:v>-8.5081900000000008</c:v>
                </c:pt>
                <c:pt idx="477">
                  <c:v>-8.50854</c:v>
                </c:pt>
                <c:pt idx="478">
                  <c:v>-8.5093060000000005</c:v>
                </c:pt>
                <c:pt idx="479">
                  <c:v>-8.5092400000000001</c:v>
                </c:pt>
                <c:pt idx="480">
                  <c:v>-8.50854</c:v>
                </c:pt>
                <c:pt idx="481">
                  <c:v>-8.50854</c:v>
                </c:pt>
                <c:pt idx="482">
                  <c:v>-5.2662700000000013</c:v>
                </c:pt>
                <c:pt idx="483">
                  <c:v>-5.1163429999999996</c:v>
                </c:pt>
                <c:pt idx="484">
                  <c:v>-5.1172299999999975</c:v>
                </c:pt>
                <c:pt idx="485">
                  <c:v>-5.0912800000000002</c:v>
                </c:pt>
                <c:pt idx="486">
                  <c:v>-5.0414899999999996</c:v>
                </c:pt>
                <c:pt idx="487">
                  <c:v>-5.0541099999999846</c:v>
                </c:pt>
                <c:pt idx="488">
                  <c:v>-5.0544599999999855</c:v>
                </c:pt>
                <c:pt idx="489">
                  <c:v>-5.0537599999999996</c:v>
                </c:pt>
                <c:pt idx="490">
                  <c:v>-5.0060700000000002</c:v>
                </c:pt>
                <c:pt idx="491">
                  <c:v>-4.9979439999999995</c:v>
                </c:pt>
                <c:pt idx="492">
                  <c:v>-4.9923770000000003</c:v>
                </c:pt>
                <c:pt idx="493">
                  <c:v>-2.3476599999999967</c:v>
                </c:pt>
                <c:pt idx="494">
                  <c:v>-1.6708700000000001</c:v>
                </c:pt>
                <c:pt idx="495">
                  <c:v>-1.6708700000000001</c:v>
                </c:pt>
                <c:pt idx="496">
                  <c:v>-1.66771</c:v>
                </c:pt>
                <c:pt idx="497">
                  <c:v>-1.66771</c:v>
                </c:pt>
                <c:pt idx="498">
                  <c:v>-1.66771</c:v>
                </c:pt>
                <c:pt idx="499">
                  <c:v>-1.66771</c:v>
                </c:pt>
                <c:pt idx="500">
                  <c:v>-1.66771</c:v>
                </c:pt>
                <c:pt idx="501">
                  <c:v>-1.66771</c:v>
                </c:pt>
              </c:numCache>
            </c:numRef>
          </c:yVal>
        </c:ser>
        <c:ser>
          <c:idx val="7"/>
          <c:order val="7"/>
          <c:tx>
            <c:v>7-Hole13</c:v>
          </c:tx>
          <c:spPr>
            <a:ln w="28575">
              <a:noFill/>
            </a:ln>
          </c:spPr>
          <c:marker>
            <c:symbol val="circle"/>
            <c:size val="2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'8-Hole81'!$H$10:$H$488</c:f>
              <c:numCache>
                <c:formatCode>m/d/yy\ h:mm;@</c:formatCode>
                <c:ptCount val="479"/>
                <c:pt idx="0">
                  <c:v>40168.300173000003</c:v>
                </c:pt>
                <c:pt idx="1">
                  <c:v>40168.302798000012</c:v>
                </c:pt>
                <c:pt idx="2">
                  <c:v>40168.305417000003</c:v>
                </c:pt>
                <c:pt idx="3">
                  <c:v>40168.308042000011</c:v>
                </c:pt>
                <c:pt idx="4">
                  <c:v>40168.310666000012</c:v>
                </c:pt>
                <c:pt idx="5">
                  <c:v>40168.313291000013</c:v>
                </c:pt>
                <c:pt idx="6">
                  <c:v>40168.315910000012</c:v>
                </c:pt>
                <c:pt idx="7">
                  <c:v>40168.318536000224</c:v>
                </c:pt>
                <c:pt idx="8">
                  <c:v>40168.321160999985</c:v>
                </c:pt>
                <c:pt idx="9">
                  <c:v>40168.323786999994</c:v>
                </c:pt>
                <c:pt idx="10">
                  <c:v>40168.326410000001</c:v>
                </c:pt>
                <c:pt idx="11">
                  <c:v>40168.329030000001</c:v>
                </c:pt>
                <c:pt idx="12">
                  <c:v>40168.333412</c:v>
                </c:pt>
                <c:pt idx="13">
                  <c:v>40168.336032000043</c:v>
                </c:pt>
                <c:pt idx="14">
                  <c:v>40168.338655000043</c:v>
                </c:pt>
                <c:pt idx="15">
                  <c:v>40168.341988</c:v>
                </c:pt>
                <c:pt idx="16">
                  <c:v>40168.344611000139</c:v>
                </c:pt>
                <c:pt idx="17">
                  <c:v>40168.348501000139</c:v>
                </c:pt>
                <c:pt idx="18">
                  <c:v>40168.351124000001</c:v>
                </c:pt>
                <c:pt idx="19">
                  <c:v>40168.354434000146</c:v>
                </c:pt>
                <c:pt idx="20">
                  <c:v>40168.357054000138</c:v>
                </c:pt>
                <c:pt idx="21">
                  <c:v>40168.359680000001</c:v>
                </c:pt>
                <c:pt idx="22">
                  <c:v>40168.362906000002</c:v>
                </c:pt>
                <c:pt idx="23">
                  <c:v>40168.365532000003</c:v>
                </c:pt>
                <c:pt idx="24">
                  <c:v>40168.368492000001</c:v>
                </c:pt>
                <c:pt idx="25">
                  <c:v>40168.371112000001</c:v>
                </c:pt>
                <c:pt idx="26">
                  <c:v>40168.373735000001</c:v>
                </c:pt>
                <c:pt idx="27">
                  <c:v>40168.377151000001</c:v>
                </c:pt>
                <c:pt idx="28">
                  <c:v>40168.379774000001</c:v>
                </c:pt>
                <c:pt idx="29">
                  <c:v>40168.382548000147</c:v>
                </c:pt>
                <c:pt idx="30">
                  <c:v>40168.385168000001</c:v>
                </c:pt>
                <c:pt idx="31">
                  <c:v>40168.387794000002</c:v>
                </c:pt>
                <c:pt idx="32">
                  <c:v>40168.391182999985</c:v>
                </c:pt>
                <c:pt idx="33">
                  <c:v>40168.393809000001</c:v>
                </c:pt>
                <c:pt idx="34">
                  <c:v>40168.397615000002</c:v>
                </c:pt>
                <c:pt idx="35">
                  <c:v>40168.400241000003</c:v>
                </c:pt>
                <c:pt idx="36">
                  <c:v>40168.402864000003</c:v>
                </c:pt>
                <c:pt idx="37">
                  <c:v>40168.405484999996</c:v>
                </c:pt>
                <c:pt idx="38">
                  <c:v>40168.408108000003</c:v>
                </c:pt>
                <c:pt idx="39">
                  <c:v>40168.411048000002</c:v>
                </c:pt>
                <c:pt idx="40">
                  <c:v>40168.413671000002</c:v>
                </c:pt>
                <c:pt idx="41">
                  <c:v>40168.417573000013</c:v>
                </c:pt>
                <c:pt idx="42">
                  <c:v>40168.420195999999</c:v>
                </c:pt>
                <c:pt idx="43">
                  <c:v>40168.422817000013</c:v>
                </c:pt>
                <c:pt idx="44">
                  <c:v>40168.425439999999</c:v>
                </c:pt>
                <c:pt idx="45">
                  <c:v>40168.428066</c:v>
                </c:pt>
                <c:pt idx="46">
                  <c:v>40168.431964999996</c:v>
                </c:pt>
                <c:pt idx="47">
                  <c:v>40168.434591000012</c:v>
                </c:pt>
                <c:pt idx="48">
                  <c:v>40168.438362000001</c:v>
                </c:pt>
                <c:pt idx="49">
                  <c:v>40168.440988000002</c:v>
                </c:pt>
                <c:pt idx="50">
                  <c:v>40168.443608000001</c:v>
                </c:pt>
                <c:pt idx="51">
                  <c:v>40168.446232000169</c:v>
                </c:pt>
                <c:pt idx="52">
                  <c:v>40168.4488580002</c:v>
                </c:pt>
                <c:pt idx="53">
                  <c:v>40168.451480999996</c:v>
                </c:pt>
                <c:pt idx="54">
                  <c:v>40168.454101000003</c:v>
                </c:pt>
                <c:pt idx="55">
                  <c:v>40168.456727000012</c:v>
                </c:pt>
                <c:pt idx="56">
                  <c:v>40168.459733000003</c:v>
                </c:pt>
                <c:pt idx="57">
                  <c:v>40168.462357000011</c:v>
                </c:pt>
                <c:pt idx="58">
                  <c:v>40168.466305000002</c:v>
                </c:pt>
                <c:pt idx="59">
                  <c:v>40168.468929000002</c:v>
                </c:pt>
                <c:pt idx="60">
                  <c:v>40168.471549000002</c:v>
                </c:pt>
                <c:pt idx="61">
                  <c:v>40168.474172000002</c:v>
                </c:pt>
                <c:pt idx="62">
                  <c:v>40168.476798000003</c:v>
                </c:pt>
                <c:pt idx="63">
                  <c:v>40168.479699000003</c:v>
                </c:pt>
                <c:pt idx="64">
                  <c:v>40168.482320000003</c:v>
                </c:pt>
                <c:pt idx="65">
                  <c:v>40168.484946000011</c:v>
                </c:pt>
                <c:pt idx="66">
                  <c:v>40168.487975000011</c:v>
                </c:pt>
                <c:pt idx="67">
                  <c:v>40168.490600999998</c:v>
                </c:pt>
                <c:pt idx="68">
                  <c:v>40168.493223999998</c:v>
                </c:pt>
                <c:pt idx="69">
                  <c:v>40168.495843999997</c:v>
                </c:pt>
                <c:pt idx="70">
                  <c:v>40168.498469999999</c:v>
                </c:pt>
                <c:pt idx="71">
                  <c:v>40168.501092999999</c:v>
                </c:pt>
                <c:pt idx="72">
                  <c:v>40168.503719</c:v>
                </c:pt>
                <c:pt idx="73">
                  <c:v>40168.506339000043</c:v>
                </c:pt>
                <c:pt idx="74">
                  <c:v>40168.508962</c:v>
                </c:pt>
                <c:pt idx="75">
                  <c:v>40168.511588000001</c:v>
                </c:pt>
                <c:pt idx="76">
                  <c:v>40168.514617000139</c:v>
                </c:pt>
                <c:pt idx="77">
                  <c:v>40168.517237000138</c:v>
                </c:pt>
                <c:pt idx="78">
                  <c:v>40168.519863000001</c:v>
                </c:pt>
                <c:pt idx="79">
                  <c:v>40168.522485999994</c:v>
                </c:pt>
                <c:pt idx="80">
                  <c:v>40168.525111999996</c:v>
                </c:pt>
                <c:pt idx="81">
                  <c:v>40168.528512000012</c:v>
                </c:pt>
                <c:pt idx="82">
                  <c:v>40168.531131999996</c:v>
                </c:pt>
                <c:pt idx="83">
                  <c:v>40168.533757999998</c:v>
                </c:pt>
                <c:pt idx="84">
                  <c:v>40168.536833000013</c:v>
                </c:pt>
                <c:pt idx="85">
                  <c:v>40168.539459</c:v>
                </c:pt>
                <c:pt idx="86">
                  <c:v>40168.543407999998</c:v>
                </c:pt>
                <c:pt idx="87">
                  <c:v>40168.546041000001</c:v>
                </c:pt>
                <c:pt idx="88">
                  <c:v>40168.548760000005</c:v>
                </c:pt>
                <c:pt idx="89">
                  <c:v>40168.551380000004</c:v>
                </c:pt>
                <c:pt idx="90">
                  <c:v>40168.554003000012</c:v>
                </c:pt>
                <c:pt idx="91">
                  <c:v>40168.556628000013</c:v>
                </c:pt>
                <c:pt idx="92">
                  <c:v>40168.559252000043</c:v>
                </c:pt>
                <c:pt idx="93">
                  <c:v>40168.561871999998</c:v>
                </c:pt>
                <c:pt idx="94">
                  <c:v>40168.564498</c:v>
                </c:pt>
                <c:pt idx="95">
                  <c:v>40168.567120999985</c:v>
                </c:pt>
                <c:pt idx="96">
                  <c:v>40168.569746999994</c:v>
                </c:pt>
                <c:pt idx="97">
                  <c:v>40168.572367000001</c:v>
                </c:pt>
                <c:pt idx="98">
                  <c:v>40168.574990000001</c:v>
                </c:pt>
                <c:pt idx="99">
                  <c:v>40168.577616000002</c:v>
                </c:pt>
                <c:pt idx="100">
                  <c:v>40168.580239000185</c:v>
                </c:pt>
                <c:pt idx="101">
                  <c:v>40168.582859000169</c:v>
                </c:pt>
                <c:pt idx="102">
                  <c:v>40168.585856000012</c:v>
                </c:pt>
                <c:pt idx="103">
                  <c:v>40168.588479000013</c:v>
                </c:pt>
                <c:pt idx="104">
                  <c:v>40168.591707999985</c:v>
                </c:pt>
                <c:pt idx="105">
                  <c:v>40168.594332000001</c:v>
                </c:pt>
                <c:pt idx="106">
                  <c:v>40168.598210000011</c:v>
                </c:pt>
                <c:pt idx="107">
                  <c:v>40168.600833000011</c:v>
                </c:pt>
                <c:pt idx="108">
                  <c:v>40168.603451999996</c:v>
                </c:pt>
                <c:pt idx="109">
                  <c:v>40168.606077000011</c:v>
                </c:pt>
                <c:pt idx="110">
                  <c:v>40168.608702999998</c:v>
                </c:pt>
                <c:pt idx="111">
                  <c:v>40168.612511000043</c:v>
                </c:pt>
                <c:pt idx="112">
                  <c:v>40168.615134</c:v>
                </c:pt>
                <c:pt idx="113">
                  <c:v>40168.617753999999</c:v>
                </c:pt>
                <c:pt idx="114">
                  <c:v>40168.620379999993</c:v>
                </c:pt>
                <c:pt idx="115">
                  <c:v>40168.623001999986</c:v>
                </c:pt>
                <c:pt idx="116">
                  <c:v>40168.625627999994</c:v>
                </c:pt>
                <c:pt idx="117">
                  <c:v>40168.628248000001</c:v>
                </c:pt>
                <c:pt idx="118">
                  <c:v>40168.630874000002</c:v>
                </c:pt>
                <c:pt idx="119">
                  <c:v>40168.633902999994</c:v>
                </c:pt>
                <c:pt idx="120">
                  <c:v>40168.636529000003</c:v>
                </c:pt>
                <c:pt idx="121">
                  <c:v>40168.639151999996</c:v>
                </c:pt>
                <c:pt idx="122">
                  <c:v>40168.641771999995</c:v>
                </c:pt>
                <c:pt idx="123">
                  <c:v>40168.644398000011</c:v>
                </c:pt>
                <c:pt idx="124">
                  <c:v>40168.647020999997</c:v>
                </c:pt>
                <c:pt idx="125">
                  <c:v>40168.649646999998</c:v>
                </c:pt>
                <c:pt idx="126">
                  <c:v>40168.652267000012</c:v>
                </c:pt>
                <c:pt idx="127">
                  <c:v>40168.654890000013</c:v>
                </c:pt>
                <c:pt idx="128">
                  <c:v>40168.657516000043</c:v>
                </c:pt>
                <c:pt idx="129">
                  <c:v>40168.660416999999</c:v>
                </c:pt>
                <c:pt idx="130">
                  <c:v>40168.663037999999</c:v>
                </c:pt>
                <c:pt idx="131">
                  <c:v>40168.665662999985</c:v>
                </c:pt>
                <c:pt idx="132">
                  <c:v>40168.668518000013</c:v>
                </c:pt>
                <c:pt idx="133">
                  <c:v>40168.671144999986</c:v>
                </c:pt>
                <c:pt idx="134">
                  <c:v>40168.673767999986</c:v>
                </c:pt>
                <c:pt idx="135">
                  <c:v>40168.676388</c:v>
                </c:pt>
                <c:pt idx="136">
                  <c:v>40168.679014000001</c:v>
                </c:pt>
                <c:pt idx="137">
                  <c:v>40168.681637000002</c:v>
                </c:pt>
                <c:pt idx="138">
                  <c:v>40168.684262000002</c:v>
                </c:pt>
                <c:pt idx="139">
                  <c:v>40168.686883000002</c:v>
                </c:pt>
                <c:pt idx="140">
                  <c:v>40168.689506000002</c:v>
                </c:pt>
                <c:pt idx="141">
                  <c:v>40168.692130999996</c:v>
                </c:pt>
                <c:pt idx="142">
                  <c:v>40168.694753999996</c:v>
                </c:pt>
                <c:pt idx="143">
                  <c:v>40168.697374999996</c:v>
                </c:pt>
                <c:pt idx="144">
                  <c:v>40168.700000999997</c:v>
                </c:pt>
                <c:pt idx="145">
                  <c:v>40168.702623999998</c:v>
                </c:pt>
                <c:pt idx="146">
                  <c:v>40168.705248999999</c:v>
                </c:pt>
                <c:pt idx="147">
                  <c:v>40168.707868999998</c:v>
                </c:pt>
                <c:pt idx="148">
                  <c:v>40168.710492999999</c:v>
                </c:pt>
                <c:pt idx="149">
                  <c:v>40168.713118</c:v>
                </c:pt>
                <c:pt idx="150">
                  <c:v>40168.716924</c:v>
                </c:pt>
                <c:pt idx="151">
                  <c:v>40168.719550000002</c:v>
                </c:pt>
                <c:pt idx="152">
                  <c:v>40168.722169999994</c:v>
                </c:pt>
                <c:pt idx="153">
                  <c:v>40168.724795999995</c:v>
                </c:pt>
                <c:pt idx="154">
                  <c:v>40168.727418999995</c:v>
                </c:pt>
                <c:pt idx="155">
                  <c:v>40168.730358000001</c:v>
                </c:pt>
                <c:pt idx="156">
                  <c:v>40168.732979999993</c:v>
                </c:pt>
                <c:pt idx="157">
                  <c:v>40168.736140000001</c:v>
                </c:pt>
                <c:pt idx="158">
                  <c:v>40168.738759999993</c:v>
                </c:pt>
                <c:pt idx="159">
                  <c:v>40168.741382999986</c:v>
                </c:pt>
                <c:pt idx="160">
                  <c:v>40168.744009000002</c:v>
                </c:pt>
                <c:pt idx="161">
                  <c:v>40168.746632000002</c:v>
                </c:pt>
                <c:pt idx="162">
                  <c:v>40168.749252000001</c:v>
                </c:pt>
                <c:pt idx="163">
                  <c:v>40168.752284000002</c:v>
                </c:pt>
                <c:pt idx="164">
                  <c:v>40168.754908000003</c:v>
                </c:pt>
                <c:pt idx="165">
                  <c:v>40168.757683999997</c:v>
                </c:pt>
                <c:pt idx="166">
                  <c:v>40168.760303999996</c:v>
                </c:pt>
                <c:pt idx="167">
                  <c:v>40168.762926999996</c:v>
                </c:pt>
                <c:pt idx="168">
                  <c:v>40168.766214000003</c:v>
                </c:pt>
                <c:pt idx="169">
                  <c:v>40168.768837000003</c:v>
                </c:pt>
                <c:pt idx="170">
                  <c:v>40168.771682999984</c:v>
                </c:pt>
                <c:pt idx="171">
                  <c:v>40168.774303999999</c:v>
                </c:pt>
                <c:pt idx="172">
                  <c:v>40168.776925999999</c:v>
                </c:pt>
                <c:pt idx="173">
                  <c:v>40168.779552</c:v>
                </c:pt>
                <c:pt idx="174">
                  <c:v>40168.782175</c:v>
                </c:pt>
                <c:pt idx="175">
                  <c:v>40168.784801000002</c:v>
                </c:pt>
                <c:pt idx="176">
                  <c:v>40168.787420999994</c:v>
                </c:pt>
                <c:pt idx="177">
                  <c:v>40168.790046999995</c:v>
                </c:pt>
                <c:pt idx="178">
                  <c:v>40168.793168999975</c:v>
                </c:pt>
                <c:pt idx="179">
                  <c:v>40168.795791999975</c:v>
                </c:pt>
                <c:pt idx="180">
                  <c:v>40168.798411999996</c:v>
                </c:pt>
                <c:pt idx="181">
                  <c:v>40168.801212000013</c:v>
                </c:pt>
                <c:pt idx="182">
                  <c:v>40168.803835000013</c:v>
                </c:pt>
                <c:pt idx="183">
                  <c:v>40168.807724999999</c:v>
                </c:pt>
                <c:pt idx="184">
                  <c:v>40168.810349000043</c:v>
                </c:pt>
                <c:pt idx="185">
                  <c:v>40168.812974000139</c:v>
                </c:pt>
                <c:pt idx="186">
                  <c:v>40168.815595000138</c:v>
                </c:pt>
                <c:pt idx="187">
                  <c:v>40168.818218000248</c:v>
                </c:pt>
                <c:pt idx="188">
                  <c:v>40168.821132999998</c:v>
                </c:pt>
                <c:pt idx="189">
                  <c:v>40168.823756999998</c:v>
                </c:pt>
                <c:pt idx="190">
                  <c:v>40168.827856000011</c:v>
                </c:pt>
                <c:pt idx="191">
                  <c:v>40168.830479000011</c:v>
                </c:pt>
                <c:pt idx="192">
                  <c:v>40168.833098000003</c:v>
                </c:pt>
                <c:pt idx="193">
                  <c:v>40168.835723999997</c:v>
                </c:pt>
                <c:pt idx="194">
                  <c:v>40168.838347000012</c:v>
                </c:pt>
                <c:pt idx="195">
                  <c:v>40168.842017000185</c:v>
                </c:pt>
                <c:pt idx="196">
                  <c:v>40168.844640000003</c:v>
                </c:pt>
                <c:pt idx="197">
                  <c:v>40168.847300000001</c:v>
                </c:pt>
                <c:pt idx="198">
                  <c:v>40168.849920000001</c:v>
                </c:pt>
                <c:pt idx="199">
                  <c:v>40168.852546000169</c:v>
                </c:pt>
                <c:pt idx="200">
                  <c:v>40168.856433000146</c:v>
                </c:pt>
                <c:pt idx="201">
                  <c:v>40168.85905900017</c:v>
                </c:pt>
                <c:pt idx="202">
                  <c:v>40168.861681999995</c:v>
                </c:pt>
                <c:pt idx="203">
                  <c:v>40168.864302000002</c:v>
                </c:pt>
                <c:pt idx="204">
                  <c:v>40168.866928000003</c:v>
                </c:pt>
                <c:pt idx="205">
                  <c:v>40168.869588000001</c:v>
                </c:pt>
                <c:pt idx="206">
                  <c:v>40168.872211000169</c:v>
                </c:pt>
                <c:pt idx="207">
                  <c:v>40168.876729000003</c:v>
                </c:pt>
                <c:pt idx="208">
                  <c:v>40168.879362</c:v>
                </c:pt>
                <c:pt idx="209">
                  <c:v>40168.882104000011</c:v>
                </c:pt>
                <c:pt idx="210">
                  <c:v>40168.884724000003</c:v>
                </c:pt>
                <c:pt idx="211">
                  <c:v>40168.887347000011</c:v>
                </c:pt>
                <c:pt idx="212">
                  <c:v>40168.889972000012</c:v>
                </c:pt>
                <c:pt idx="213">
                  <c:v>40168.892596000012</c:v>
                </c:pt>
                <c:pt idx="214">
                  <c:v>40168.896265000003</c:v>
                </c:pt>
                <c:pt idx="215">
                  <c:v>40168.898885000002</c:v>
                </c:pt>
                <c:pt idx="216">
                  <c:v>40168.901508000003</c:v>
                </c:pt>
                <c:pt idx="217">
                  <c:v>40168.904308000012</c:v>
                </c:pt>
                <c:pt idx="218">
                  <c:v>40168.906931000012</c:v>
                </c:pt>
                <c:pt idx="219">
                  <c:v>40168.909962999998</c:v>
                </c:pt>
                <c:pt idx="220">
                  <c:v>40168.912583000012</c:v>
                </c:pt>
                <c:pt idx="221">
                  <c:v>40168.915206000012</c:v>
                </c:pt>
                <c:pt idx="222">
                  <c:v>40168.919015000043</c:v>
                </c:pt>
                <c:pt idx="223">
                  <c:v>40168.921640999994</c:v>
                </c:pt>
                <c:pt idx="224">
                  <c:v>40168.924264000001</c:v>
                </c:pt>
                <c:pt idx="225">
                  <c:v>40168.926884</c:v>
                </c:pt>
                <c:pt idx="226">
                  <c:v>40168.929509000001</c:v>
                </c:pt>
                <c:pt idx="227">
                  <c:v>40168.932132000002</c:v>
                </c:pt>
                <c:pt idx="228">
                  <c:v>40168.934759000003</c:v>
                </c:pt>
                <c:pt idx="229">
                  <c:v>40168.938066000002</c:v>
                </c:pt>
                <c:pt idx="230">
                  <c:v>40168.940686000002</c:v>
                </c:pt>
                <c:pt idx="231">
                  <c:v>40168.943312000003</c:v>
                </c:pt>
                <c:pt idx="232">
                  <c:v>40168.946376000138</c:v>
                </c:pt>
                <c:pt idx="233">
                  <c:v>40168.949002000001</c:v>
                </c:pt>
                <c:pt idx="234">
                  <c:v>40168.951625000002</c:v>
                </c:pt>
                <c:pt idx="235">
                  <c:v>40168.954245000146</c:v>
                </c:pt>
                <c:pt idx="236">
                  <c:v>40168.956871000169</c:v>
                </c:pt>
                <c:pt idx="237">
                  <c:v>40168.960259000043</c:v>
                </c:pt>
                <c:pt idx="238">
                  <c:v>40168.962885000001</c:v>
                </c:pt>
                <c:pt idx="239">
                  <c:v>40168.966599000043</c:v>
                </c:pt>
                <c:pt idx="240">
                  <c:v>40168.969224</c:v>
                </c:pt>
                <c:pt idx="241">
                  <c:v>40168.971844</c:v>
                </c:pt>
                <c:pt idx="242">
                  <c:v>40168.974827000013</c:v>
                </c:pt>
                <c:pt idx="243">
                  <c:v>40168.977453</c:v>
                </c:pt>
                <c:pt idx="244">
                  <c:v>40168.980574000147</c:v>
                </c:pt>
                <c:pt idx="245">
                  <c:v>40168.983200000002</c:v>
                </c:pt>
                <c:pt idx="246">
                  <c:v>40168.985821000002</c:v>
                </c:pt>
                <c:pt idx="247">
                  <c:v>40168.988444000002</c:v>
                </c:pt>
                <c:pt idx="248">
                  <c:v>40168.991069999996</c:v>
                </c:pt>
                <c:pt idx="249">
                  <c:v>40168.994562</c:v>
                </c:pt>
                <c:pt idx="250">
                  <c:v>40168.997187999994</c:v>
                </c:pt>
                <c:pt idx="251">
                  <c:v>40169.000092000002</c:v>
                </c:pt>
                <c:pt idx="252">
                  <c:v>40169.002712000001</c:v>
                </c:pt>
                <c:pt idx="253">
                  <c:v>40169.005335000002</c:v>
                </c:pt>
                <c:pt idx="254">
                  <c:v>40169.007960999996</c:v>
                </c:pt>
                <c:pt idx="255">
                  <c:v>40169.010584000003</c:v>
                </c:pt>
                <c:pt idx="256">
                  <c:v>40169.013204000003</c:v>
                </c:pt>
                <c:pt idx="257">
                  <c:v>40169.016329000013</c:v>
                </c:pt>
                <c:pt idx="258">
                  <c:v>40169.018952000013</c:v>
                </c:pt>
                <c:pt idx="259">
                  <c:v>40169.021578</c:v>
                </c:pt>
                <c:pt idx="260">
                  <c:v>40169.024198999999</c:v>
                </c:pt>
                <c:pt idx="261">
                  <c:v>40169.026822</c:v>
                </c:pt>
                <c:pt idx="262">
                  <c:v>40169.029619000001</c:v>
                </c:pt>
                <c:pt idx="263">
                  <c:v>40169.032245000002</c:v>
                </c:pt>
                <c:pt idx="264">
                  <c:v>40169.035168999995</c:v>
                </c:pt>
                <c:pt idx="265">
                  <c:v>40169.037789999995</c:v>
                </c:pt>
                <c:pt idx="266">
                  <c:v>40169.040416000003</c:v>
                </c:pt>
                <c:pt idx="267">
                  <c:v>40169.043989999998</c:v>
                </c:pt>
                <c:pt idx="268">
                  <c:v>40169.046614000043</c:v>
                </c:pt>
                <c:pt idx="269">
                  <c:v>40169.04924</c:v>
                </c:pt>
                <c:pt idx="270">
                  <c:v>40169.05186</c:v>
                </c:pt>
                <c:pt idx="271">
                  <c:v>40169.054483</c:v>
                </c:pt>
                <c:pt idx="272">
                  <c:v>40169.057109000001</c:v>
                </c:pt>
                <c:pt idx="273">
                  <c:v>40169.059732000002</c:v>
                </c:pt>
                <c:pt idx="274">
                  <c:v>40169.062352000001</c:v>
                </c:pt>
                <c:pt idx="275">
                  <c:v>40169.064978000002</c:v>
                </c:pt>
                <c:pt idx="276">
                  <c:v>40169.067600999995</c:v>
                </c:pt>
                <c:pt idx="277">
                  <c:v>40169.071097</c:v>
                </c:pt>
                <c:pt idx="278">
                  <c:v>40169.073719999993</c:v>
                </c:pt>
                <c:pt idx="279">
                  <c:v>40169.07634</c:v>
                </c:pt>
                <c:pt idx="280">
                  <c:v>40169.078966000001</c:v>
                </c:pt>
                <c:pt idx="281">
                  <c:v>40169.081589000001</c:v>
                </c:pt>
                <c:pt idx="282">
                  <c:v>40169.085120000003</c:v>
                </c:pt>
                <c:pt idx="283">
                  <c:v>40169.087741999996</c:v>
                </c:pt>
                <c:pt idx="284">
                  <c:v>40169.091620999985</c:v>
                </c:pt>
                <c:pt idx="285">
                  <c:v>40169.094247000001</c:v>
                </c:pt>
                <c:pt idx="286">
                  <c:v>40169.098191999998</c:v>
                </c:pt>
                <c:pt idx="287">
                  <c:v>40169.100816000013</c:v>
                </c:pt>
                <c:pt idx="288">
                  <c:v>40169.103435999998</c:v>
                </c:pt>
                <c:pt idx="289">
                  <c:v>40169.106060999999</c:v>
                </c:pt>
                <c:pt idx="290">
                  <c:v>40169.108683999999</c:v>
                </c:pt>
                <c:pt idx="291">
                  <c:v>40169.11131</c:v>
                </c:pt>
                <c:pt idx="292">
                  <c:v>40169.11393</c:v>
                </c:pt>
                <c:pt idx="293">
                  <c:v>40169.116556000146</c:v>
                </c:pt>
                <c:pt idx="294">
                  <c:v>40169.119179000001</c:v>
                </c:pt>
                <c:pt idx="295">
                  <c:v>40169.121804999995</c:v>
                </c:pt>
                <c:pt idx="296">
                  <c:v>40169.124424999995</c:v>
                </c:pt>
                <c:pt idx="297">
                  <c:v>40169.127047999995</c:v>
                </c:pt>
                <c:pt idx="298">
                  <c:v>40169.129673999996</c:v>
                </c:pt>
                <c:pt idx="299">
                  <c:v>40169.133433999996</c:v>
                </c:pt>
                <c:pt idx="300">
                  <c:v>40169.136060000004</c:v>
                </c:pt>
                <c:pt idx="301">
                  <c:v>40169.138680000004</c:v>
                </c:pt>
                <c:pt idx="302">
                  <c:v>40169.141302999997</c:v>
                </c:pt>
                <c:pt idx="303">
                  <c:v>40169.143928999998</c:v>
                </c:pt>
                <c:pt idx="304">
                  <c:v>40169.147851000002</c:v>
                </c:pt>
                <c:pt idx="305">
                  <c:v>40169.150477000003</c:v>
                </c:pt>
                <c:pt idx="306">
                  <c:v>40169.153912000002</c:v>
                </c:pt>
                <c:pt idx="307">
                  <c:v>40169.156538000185</c:v>
                </c:pt>
                <c:pt idx="308">
                  <c:v>40169.159158000002</c:v>
                </c:pt>
                <c:pt idx="309">
                  <c:v>40169.161781999974</c:v>
                </c:pt>
                <c:pt idx="310">
                  <c:v>40169.164404999996</c:v>
                </c:pt>
                <c:pt idx="311">
                  <c:v>40169.167378999999</c:v>
                </c:pt>
                <c:pt idx="312">
                  <c:v>40169.169998999998</c:v>
                </c:pt>
                <c:pt idx="313">
                  <c:v>40169.172621999998</c:v>
                </c:pt>
                <c:pt idx="314">
                  <c:v>40169.175248</c:v>
                </c:pt>
                <c:pt idx="315">
                  <c:v>40169.177871</c:v>
                </c:pt>
                <c:pt idx="316">
                  <c:v>40169.180490999999</c:v>
                </c:pt>
                <c:pt idx="317">
                  <c:v>40169.183117</c:v>
                </c:pt>
                <c:pt idx="318">
                  <c:v>40169.185740000001</c:v>
                </c:pt>
                <c:pt idx="319">
                  <c:v>40169.188622000001</c:v>
                </c:pt>
                <c:pt idx="320">
                  <c:v>40169.191244999995</c:v>
                </c:pt>
                <c:pt idx="321">
                  <c:v>40169.193864999994</c:v>
                </c:pt>
                <c:pt idx="322">
                  <c:v>40169.196489999995</c:v>
                </c:pt>
                <c:pt idx="323">
                  <c:v>40169.199113999995</c:v>
                </c:pt>
                <c:pt idx="324">
                  <c:v>40169.201739999997</c:v>
                </c:pt>
                <c:pt idx="325">
                  <c:v>40169.204360000003</c:v>
                </c:pt>
                <c:pt idx="326">
                  <c:v>40169.206982999996</c:v>
                </c:pt>
                <c:pt idx="327">
                  <c:v>40169.210085999999</c:v>
                </c:pt>
                <c:pt idx="328">
                  <c:v>40169.212718000002</c:v>
                </c:pt>
                <c:pt idx="329">
                  <c:v>40169.215959000001</c:v>
                </c:pt>
                <c:pt idx="330">
                  <c:v>40169.218579000139</c:v>
                </c:pt>
                <c:pt idx="331">
                  <c:v>40169.221201999986</c:v>
                </c:pt>
                <c:pt idx="332">
                  <c:v>40169.223827999995</c:v>
                </c:pt>
                <c:pt idx="333">
                  <c:v>40169.226450999995</c:v>
                </c:pt>
                <c:pt idx="334">
                  <c:v>40169.229070999994</c:v>
                </c:pt>
                <c:pt idx="335">
                  <c:v>40169.231696999996</c:v>
                </c:pt>
                <c:pt idx="336">
                  <c:v>40169.234320000003</c:v>
                </c:pt>
                <c:pt idx="337">
                  <c:v>40169.236946999998</c:v>
                </c:pt>
                <c:pt idx="338">
                  <c:v>40169.239566999997</c:v>
                </c:pt>
                <c:pt idx="339">
                  <c:v>40169.242189999997</c:v>
                </c:pt>
                <c:pt idx="340">
                  <c:v>40169.244816000013</c:v>
                </c:pt>
                <c:pt idx="341">
                  <c:v>40169.247437999999</c:v>
                </c:pt>
                <c:pt idx="342">
                  <c:v>40169.250064</c:v>
                </c:pt>
                <c:pt idx="343">
                  <c:v>40169.252683999999</c:v>
                </c:pt>
                <c:pt idx="344">
                  <c:v>40169.255306999999</c:v>
                </c:pt>
                <c:pt idx="345">
                  <c:v>40169.257933000001</c:v>
                </c:pt>
                <c:pt idx="346">
                  <c:v>40169.260556000001</c:v>
                </c:pt>
                <c:pt idx="347">
                  <c:v>40169.263175999986</c:v>
                </c:pt>
                <c:pt idx="348">
                  <c:v>40169.265801999994</c:v>
                </c:pt>
                <c:pt idx="349">
                  <c:v>40169.268427999996</c:v>
                </c:pt>
                <c:pt idx="350">
                  <c:v>40169.271305999995</c:v>
                </c:pt>
                <c:pt idx="351">
                  <c:v>40169.273925999994</c:v>
                </c:pt>
                <c:pt idx="352">
                  <c:v>40169.276552000003</c:v>
                </c:pt>
                <c:pt idx="353">
                  <c:v>40169.280358000011</c:v>
                </c:pt>
                <c:pt idx="354">
                  <c:v>40169.282983999998</c:v>
                </c:pt>
                <c:pt idx="355">
                  <c:v>40169.286140999997</c:v>
                </c:pt>
                <c:pt idx="356">
                  <c:v>40169.288766999998</c:v>
                </c:pt>
                <c:pt idx="357">
                  <c:v>40169.292294999999</c:v>
                </c:pt>
                <c:pt idx="358">
                  <c:v>40169.294914999999</c:v>
                </c:pt>
                <c:pt idx="359">
                  <c:v>40169.297539999992</c:v>
                </c:pt>
                <c:pt idx="360">
                  <c:v>40169.300163</c:v>
                </c:pt>
                <c:pt idx="361">
                  <c:v>40169.302789000001</c:v>
                </c:pt>
                <c:pt idx="362">
                  <c:v>40169.305853000013</c:v>
                </c:pt>
                <c:pt idx="363">
                  <c:v>40169.308473000012</c:v>
                </c:pt>
                <c:pt idx="364">
                  <c:v>40169.311099000013</c:v>
                </c:pt>
                <c:pt idx="365">
                  <c:v>40169.313721999999</c:v>
                </c:pt>
                <c:pt idx="366">
                  <c:v>40169.316348000139</c:v>
                </c:pt>
                <c:pt idx="367">
                  <c:v>40169.3195160002</c:v>
                </c:pt>
                <c:pt idx="368">
                  <c:v>40169.322136000003</c:v>
                </c:pt>
                <c:pt idx="369">
                  <c:v>40169.326725999999</c:v>
                </c:pt>
                <c:pt idx="370">
                  <c:v>40169.329346999999</c:v>
                </c:pt>
                <c:pt idx="371">
                  <c:v>40169.331969999999</c:v>
                </c:pt>
                <c:pt idx="372">
                  <c:v>40169.334596000139</c:v>
                </c:pt>
                <c:pt idx="373">
                  <c:v>40169.337219000146</c:v>
                </c:pt>
                <c:pt idx="374">
                  <c:v>40169.340703000002</c:v>
                </c:pt>
                <c:pt idx="375">
                  <c:v>40169.343323000001</c:v>
                </c:pt>
                <c:pt idx="376">
                  <c:v>40169.347379000013</c:v>
                </c:pt>
                <c:pt idx="377">
                  <c:v>40169.349999000013</c:v>
                </c:pt>
                <c:pt idx="378">
                  <c:v>40169.352623000013</c:v>
                </c:pt>
                <c:pt idx="379">
                  <c:v>40169.355246000043</c:v>
                </c:pt>
                <c:pt idx="380">
                  <c:v>40169.357871000138</c:v>
                </c:pt>
                <c:pt idx="381">
                  <c:v>40169.360490999999</c:v>
                </c:pt>
                <c:pt idx="382">
                  <c:v>40169.363462999994</c:v>
                </c:pt>
                <c:pt idx="383">
                  <c:v>40169.366089000003</c:v>
                </c:pt>
                <c:pt idx="384">
                  <c:v>40169.369616000011</c:v>
                </c:pt>
                <c:pt idx="385">
                  <c:v>40169.372243000013</c:v>
                </c:pt>
                <c:pt idx="386">
                  <c:v>40169.374863000012</c:v>
                </c:pt>
                <c:pt idx="387">
                  <c:v>40169.377487999998</c:v>
                </c:pt>
                <c:pt idx="388">
                  <c:v>40169.380111000013</c:v>
                </c:pt>
                <c:pt idx="389">
                  <c:v>40169.382737000138</c:v>
                </c:pt>
                <c:pt idx="390">
                  <c:v>40169.385356000013</c:v>
                </c:pt>
                <c:pt idx="391">
                  <c:v>40169.453523000011</c:v>
                </c:pt>
                <c:pt idx="392">
                  <c:v>40169.456146000011</c:v>
                </c:pt>
                <c:pt idx="393">
                  <c:v>40169.459561000003</c:v>
                </c:pt>
                <c:pt idx="394">
                  <c:v>40169.462182999996</c:v>
                </c:pt>
                <c:pt idx="395">
                  <c:v>40169.464804000003</c:v>
                </c:pt>
                <c:pt idx="396">
                  <c:v>40169.467429999997</c:v>
                </c:pt>
                <c:pt idx="397">
                  <c:v>40169.470052000011</c:v>
                </c:pt>
                <c:pt idx="398">
                  <c:v>40169.472679000013</c:v>
                </c:pt>
                <c:pt idx="399">
                  <c:v>40169.475298000012</c:v>
                </c:pt>
                <c:pt idx="400">
                  <c:v>40169.477920999998</c:v>
                </c:pt>
                <c:pt idx="401">
                  <c:v>40169.480756000012</c:v>
                </c:pt>
                <c:pt idx="402">
                  <c:v>40169.483380000005</c:v>
                </c:pt>
                <c:pt idx="403">
                  <c:v>40169.486597000185</c:v>
                </c:pt>
                <c:pt idx="404">
                  <c:v>40169.489217000169</c:v>
                </c:pt>
                <c:pt idx="405">
                  <c:v>40169.491840000002</c:v>
                </c:pt>
                <c:pt idx="406">
                  <c:v>40169.495242999998</c:v>
                </c:pt>
                <c:pt idx="407">
                  <c:v>40169.497865999998</c:v>
                </c:pt>
                <c:pt idx="408">
                  <c:v>40169.501118</c:v>
                </c:pt>
                <c:pt idx="409">
                  <c:v>40169.503740999986</c:v>
                </c:pt>
                <c:pt idx="410">
                  <c:v>40169.506362</c:v>
                </c:pt>
                <c:pt idx="411">
                  <c:v>40169.508988000001</c:v>
                </c:pt>
                <c:pt idx="412">
                  <c:v>40169.511611000002</c:v>
                </c:pt>
                <c:pt idx="413">
                  <c:v>40169.514724000001</c:v>
                </c:pt>
                <c:pt idx="414">
                  <c:v>40169.517344</c:v>
                </c:pt>
                <c:pt idx="415">
                  <c:v>40169.521422999984</c:v>
                </c:pt>
                <c:pt idx="416">
                  <c:v>40169.524042999998</c:v>
                </c:pt>
                <c:pt idx="417">
                  <c:v>40169.526665999998</c:v>
                </c:pt>
                <c:pt idx="418">
                  <c:v>40169.530103999998</c:v>
                </c:pt>
                <c:pt idx="419">
                  <c:v>40169.532726999998</c:v>
                </c:pt>
                <c:pt idx="420">
                  <c:v>40169.535352999999</c:v>
                </c:pt>
                <c:pt idx="421">
                  <c:v>40169.537972999999</c:v>
                </c:pt>
                <c:pt idx="422">
                  <c:v>40169.542284000003</c:v>
                </c:pt>
                <c:pt idx="423">
                  <c:v>40169.544905000002</c:v>
                </c:pt>
                <c:pt idx="424">
                  <c:v>40169.547528000003</c:v>
                </c:pt>
                <c:pt idx="425">
                  <c:v>40169.550870000043</c:v>
                </c:pt>
                <c:pt idx="426">
                  <c:v>40169.553496</c:v>
                </c:pt>
                <c:pt idx="427">
                  <c:v>40169.556119000146</c:v>
                </c:pt>
                <c:pt idx="428">
                  <c:v>40169.558739000138</c:v>
                </c:pt>
                <c:pt idx="429">
                  <c:v>40169.561364999994</c:v>
                </c:pt>
                <c:pt idx="430">
                  <c:v>40169.563987999994</c:v>
                </c:pt>
                <c:pt idx="431">
                  <c:v>40169.566613000003</c:v>
                </c:pt>
                <c:pt idx="432">
                  <c:v>40169.569233000002</c:v>
                </c:pt>
                <c:pt idx="433">
                  <c:v>40169.571858000003</c:v>
                </c:pt>
                <c:pt idx="434">
                  <c:v>40169.574480999996</c:v>
                </c:pt>
                <c:pt idx="435">
                  <c:v>40169.577105999997</c:v>
                </c:pt>
                <c:pt idx="436">
                  <c:v>40169.579726000004</c:v>
                </c:pt>
                <c:pt idx="437">
                  <c:v>40169.582352000012</c:v>
                </c:pt>
                <c:pt idx="438">
                  <c:v>40169.584977000013</c:v>
                </c:pt>
                <c:pt idx="439">
                  <c:v>40169.587600000006</c:v>
                </c:pt>
                <c:pt idx="440">
                  <c:v>40169.590220000006</c:v>
                </c:pt>
                <c:pt idx="441">
                  <c:v>40169.592844999999</c:v>
                </c:pt>
                <c:pt idx="442">
                  <c:v>40169.595469999986</c:v>
                </c:pt>
                <c:pt idx="443">
                  <c:v>40169.598093000001</c:v>
                </c:pt>
                <c:pt idx="444">
                  <c:v>40169.600718000002</c:v>
                </c:pt>
                <c:pt idx="445">
                  <c:v>40169.603338000001</c:v>
                </c:pt>
                <c:pt idx="446">
                  <c:v>40169.605962999995</c:v>
                </c:pt>
                <c:pt idx="447">
                  <c:v>40169.608589000003</c:v>
                </c:pt>
                <c:pt idx="448">
                  <c:v>40169.611211000003</c:v>
                </c:pt>
                <c:pt idx="449">
                  <c:v>40169.613831000002</c:v>
                </c:pt>
                <c:pt idx="450">
                  <c:v>40169.616456000003</c:v>
                </c:pt>
                <c:pt idx="451">
                  <c:v>40169.619080999997</c:v>
                </c:pt>
                <c:pt idx="452">
                  <c:v>40169.621706999984</c:v>
                </c:pt>
                <c:pt idx="453">
                  <c:v>40169.624326999998</c:v>
                </c:pt>
                <c:pt idx="454">
                  <c:v>40169.626949999998</c:v>
                </c:pt>
                <c:pt idx="455">
                  <c:v>40169.629574999999</c:v>
                </c:pt>
                <c:pt idx="456">
                  <c:v>40169.632197999999</c:v>
                </c:pt>
                <c:pt idx="457">
                  <c:v>40169.634818000013</c:v>
                </c:pt>
                <c:pt idx="458">
                  <c:v>40169.637442999985</c:v>
                </c:pt>
                <c:pt idx="459">
                  <c:v>40169.640196</c:v>
                </c:pt>
                <c:pt idx="460">
                  <c:v>40169.642821000001</c:v>
                </c:pt>
                <c:pt idx="461">
                  <c:v>40169.645439999993</c:v>
                </c:pt>
                <c:pt idx="462">
                  <c:v>40169.648065000001</c:v>
                </c:pt>
                <c:pt idx="463">
                  <c:v>40169.650690000002</c:v>
                </c:pt>
                <c:pt idx="464">
                  <c:v>40169.653312000002</c:v>
                </c:pt>
                <c:pt idx="465">
                  <c:v>40169.655932000001</c:v>
                </c:pt>
                <c:pt idx="466">
                  <c:v>40169.65855700017</c:v>
                </c:pt>
                <c:pt idx="467">
                  <c:v>40169.661182999975</c:v>
                </c:pt>
                <c:pt idx="468">
                  <c:v>40169.663807999998</c:v>
                </c:pt>
                <c:pt idx="469">
                  <c:v>40169.666427999997</c:v>
                </c:pt>
                <c:pt idx="470">
                  <c:v>40169.669226999999</c:v>
                </c:pt>
                <c:pt idx="471">
                  <c:v>40169.671849999999</c:v>
                </c:pt>
                <c:pt idx="472">
                  <c:v>40169.674475</c:v>
                </c:pt>
                <c:pt idx="473">
                  <c:v>40169.677100000001</c:v>
                </c:pt>
                <c:pt idx="474">
                  <c:v>40169.679719999993</c:v>
                </c:pt>
                <c:pt idx="475">
                  <c:v>40169.682751</c:v>
                </c:pt>
                <c:pt idx="476">
                  <c:v>40169.685373</c:v>
                </c:pt>
                <c:pt idx="477">
                  <c:v>40169.689369</c:v>
                </c:pt>
                <c:pt idx="478">
                  <c:v>40169.691990999985</c:v>
                </c:pt>
              </c:numCache>
            </c:numRef>
          </c:xVal>
          <c:yVal>
            <c:numRef>
              <c:f>'8-Hole81'!$E$10:$E$488</c:f>
              <c:numCache>
                <c:formatCode>General</c:formatCode>
                <c:ptCount val="479"/>
                <c:pt idx="0">
                  <c:v>-0.67558000000000062</c:v>
                </c:pt>
                <c:pt idx="1">
                  <c:v>-0.89580000000000026</c:v>
                </c:pt>
                <c:pt idx="2">
                  <c:v>-0.64566000000000223</c:v>
                </c:pt>
                <c:pt idx="3">
                  <c:v>-0.64705000000000223</c:v>
                </c:pt>
                <c:pt idx="4">
                  <c:v>-4.8800000000000041E-3</c:v>
                </c:pt>
                <c:pt idx="5">
                  <c:v>-0.34476000000000012</c:v>
                </c:pt>
                <c:pt idx="6">
                  <c:v>-5.3773059999999955</c:v>
                </c:pt>
                <c:pt idx="7">
                  <c:v>-8.9081500000000009</c:v>
                </c:pt>
                <c:pt idx="8">
                  <c:v>-10.7402</c:v>
                </c:pt>
                <c:pt idx="9">
                  <c:v>-11.5174</c:v>
                </c:pt>
                <c:pt idx="10">
                  <c:v>-16.934200000000001</c:v>
                </c:pt>
                <c:pt idx="11">
                  <c:v>-17.583100000000002</c:v>
                </c:pt>
                <c:pt idx="12">
                  <c:v>-17.051027999999999</c:v>
                </c:pt>
                <c:pt idx="13">
                  <c:v>-23.47447</c:v>
                </c:pt>
                <c:pt idx="14">
                  <c:v>-30.407266</c:v>
                </c:pt>
                <c:pt idx="15">
                  <c:v>-39.517699999999998</c:v>
                </c:pt>
                <c:pt idx="16">
                  <c:v>-46.683872000000001</c:v>
                </c:pt>
                <c:pt idx="17">
                  <c:v>-57.373699999999999</c:v>
                </c:pt>
                <c:pt idx="18">
                  <c:v>-64.315701999999959</c:v>
                </c:pt>
                <c:pt idx="19">
                  <c:v>-64.312600000000003</c:v>
                </c:pt>
                <c:pt idx="20">
                  <c:v>-64.313199999999995</c:v>
                </c:pt>
                <c:pt idx="21">
                  <c:v>-64.317800000000005</c:v>
                </c:pt>
                <c:pt idx="22">
                  <c:v>-67.519099999999995</c:v>
                </c:pt>
                <c:pt idx="23">
                  <c:v>-71.331339999999983</c:v>
                </c:pt>
                <c:pt idx="24">
                  <c:v>-76.726112999999998</c:v>
                </c:pt>
                <c:pt idx="25">
                  <c:v>-81.64385</c:v>
                </c:pt>
                <c:pt idx="26">
                  <c:v>-82.895706999999959</c:v>
                </c:pt>
                <c:pt idx="27">
                  <c:v>-81.351481999999919</c:v>
                </c:pt>
                <c:pt idx="28">
                  <c:v>-88.245166999999995</c:v>
                </c:pt>
                <c:pt idx="29">
                  <c:v>-94.243860000000026</c:v>
                </c:pt>
                <c:pt idx="30">
                  <c:v>-99.92017199999998</c:v>
                </c:pt>
                <c:pt idx="31">
                  <c:v>-105.60264199999995</c:v>
                </c:pt>
                <c:pt idx="32">
                  <c:v>-114.54400000000012</c:v>
                </c:pt>
                <c:pt idx="33">
                  <c:v>-122.51581400000002</c:v>
                </c:pt>
                <c:pt idx="34">
                  <c:v>-134.048609</c:v>
                </c:pt>
                <c:pt idx="35">
                  <c:v>-142.02907199999999</c:v>
                </c:pt>
                <c:pt idx="36">
                  <c:v>-149.89200000000051</c:v>
                </c:pt>
                <c:pt idx="37">
                  <c:v>-157.84940900000001</c:v>
                </c:pt>
                <c:pt idx="38">
                  <c:v>-165.76244000000051</c:v>
                </c:pt>
                <c:pt idx="39">
                  <c:v>-174.69499999999999</c:v>
                </c:pt>
                <c:pt idx="40">
                  <c:v>-182.62530000000001</c:v>
                </c:pt>
                <c:pt idx="41">
                  <c:v>-194.45588499999999</c:v>
                </c:pt>
                <c:pt idx="42">
                  <c:v>-202.38553900000051</c:v>
                </c:pt>
                <c:pt idx="43">
                  <c:v>-210.34526700000001</c:v>
                </c:pt>
                <c:pt idx="44">
                  <c:v>-218.28200000000001</c:v>
                </c:pt>
                <c:pt idx="45">
                  <c:v>-226.24199999999999</c:v>
                </c:pt>
                <c:pt idx="46">
                  <c:v>-238.07153299999999</c:v>
                </c:pt>
                <c:pt idx="47">
                  <c:v>-246.03367299999948</c:v>
                </c:pt>
                <c:pt idx="48">
                  <c:v>-256.92179899999837</c:v>
                </c:pt>
                <c:pt idx="49">
                  <c:v>-264.49935899999849</c:v>
                </c:pt>
                <c:pt idx="50">
                  <c:v>-272.01893599999875</c:v>
                </c:pt>
                <c:pt idx="51">
                  <c:v>-279.56714199999999</c:v>
                </c:pt>
                <c:pt idx="52">
                  <c:v>-287.09686299999993</c:v>
                </c:pt>
                <c:pt idx="53">
                  <c:v>-294.56954300000001</c:v>
                </c:pt>
                <c:pt idx="54">
                  <c:v>-302.06200000000001</c:v>
                </c:pt>
                <c:pt idx="55">
                  <c:v>-309.67599999999999</c:v>
                </c:pt>
                <c:pt idx="56">
                  <c:v>-318.32400000000001</c:v>
                </c:pt>
                <c:pt idx="57">
                  <c:v>-325.879301</c:v>
                </c:pt>
                <c:pt idx="58">
                  <c:v>-337.23163199999868</c:v>
                </c:pt>
                <c:pt idx="59">
                  <c:v>-344.79386599999964</c:v>
                </c:pt>
                <c:pt idx="60">
                  <c:v>-352.31206300000002</c:v>
                </c:pt>
                <c:pt idx="61">
                  <c:v>-359.86863499999993</c:v>
                </c:pt>
                <c:pt idx="62">
                  <c:v>-367.414999999999</c:v>
                </c:pt>
                <c:pt idx="63">
                  <c:v>-375.782895</c:v>
                </c:pt>
                <c:pt idx="64">
                  <c:v>-383.33799999999923</c:v>
                </c:pt>
                <c:pt idx="65">
                  <c:v>-390.846</c:v>
                </c:pt>
                <c:pt idx="66">
                  <c:v>-399.58217399999899</c:v>
                </c:pt>
                <c:pt idx="67">
                  <c:v>-407.12934799999999</c:v>
                </c:pt>
                <c:pt idx="68">
                  <c:v>-414.67784400000102</c:v>
                </c:pt>
                <c:pt idx="69">
                  <c:v>-422.20146699999964</c:v>
                </c:pt>
                <c:pt idx="70">
                  <c:v>-429.75212699999969</c:v>
                </c:pt>
                <c:pt idx="71">
                  <c:v>-437.25</c:v>
                </c:pt>
                <c:pt idx="72">
                  <c:v>-444.83099999999899</c:v>
                </c:pt>
                <c:pt idx="73">
                  <c:v>-452.38025800000003</c:v>
                </c:pt>
                <c:pt idx="74">
                  <c:v>-459.91436399999969</c:v>
                </c:pt>
                <c:pt idx="75">
                  <c:v>-467.449254</c:v>
                </c:pt>
                <c:pt idx="76">
                  <c:v>-476.17099999999999</c:v>
                </c:pt>
                <c:pt idx="77">
                  <c:v>-483.685</c:v>
                </c:pt>
                <c:pt idx="78">
                  <c:v>-491.27836399999899</c:v>
                </c:pt>
                <c:pt idx="79">
                  <c:v>-498.81299999999999</c:v>
                </c:pt>
                <c:pt idx="80">
                  <c:v>-506.36318799999964</c:v>
                </c:pt>
                <c:pt idx="81">
                  <c:v>-516.15543700000001</c:v>
                </c:pt>
                <c:pt idx="82">
                  <c:v>-523.70487900000262</c:v>
                </c:pt>
                <c:pt idx="83">
                  <c:v>-531.251893</c:v>
                </c:pt>
                <c:pt idx="84">
                  <c:v>-540.08242199999938</c:v>
                </c:pt>
                <c:pt idx="85">
                  <c:v>-547.58042699999999</c:v>
                </c:pt>
                <c:pt idx="86">
                  <c:v>-559.00386900000001</c:v>
                </c:pt>
                <c:pt idx="87">
                  <c:v>-566.57610499999998</c:v>
                </c:pt>
                <c:pt idx="88">
                  <c:v>-574.37364300000002</c:v>
                </c:pt>
                <c:pt idx="89">
                  <c:v>-581.75506499999949</c:v>
                </c:pt>
                <c:pt idx="90">
                  <c:v>-588.93227799999761</c:v>
                </c:pt>
                <c:pt idx="91">
                  <c:v>-596.03679699999998</c:v>
                </c:pt>
                <c:pt idx="92">
                  <c:v>-603.19900000000052</c:v>
                </c:pt>
                <c:pt idx="93">
                  <c:v>-610.3516669999965</c:v>
                </c:pt>
                <c:pt idx="94">
                  <c:v>-617.54241299999796</c:v>
                </c:pt>
                <c:pt idx="95">
                  <c:v>-624.70609999999999</c:v>
                </c:pt>
                <c:pt idx="96">
                  <c:v>-631.890356</c:v>
                </c:pt>
                <c:pt idx="97">
                  <c:v>-639.04344500000002</c:v>
                </c:pt>
                <c:pt idx="98">
                  <c:v>-646.20451200000002</c:v>
                </c:pt>
                <c:pt idx="99">
                  <c:v>-653.41159799999946</c:v>
                </c:pt>
                <c:pt idx="100">
                  <c:v>-660.49199999999996</c:v>
                </c:pt>
                <c:pt idx="101">
                  <c:v>-667.71872200000053</c:v>
                </c:pt>
                <c:pt idx="102">
                  <c:v>-675.898639</c:v>
                </c:pt>
                <c:pt idx="103">
                  <c:v>-683.11150799999996</c:v>
                </c:pt>
                <c:pt idx="104">
                  <c:v>-691.93026699999746</c:v>
                </c:pt>
                <c:pt idx="105">
                  <c:v>-699.09419600000001</c:v>
                </c:pt>
                <c:pt idx="106">
                  <c:v>-709.70332699999994</c:v>
                </c:pt>
                <c:pt idx="107">
                  <c:v>-710.26800000000003</c:v>
                </c:pt>
                <c:pt idx="108">
                  <c:v>-710.154</c:v>
                </c:pt>
                <c:pt idx="109">
                  <c:v>-710.16099999999949</c:v>
                </c:pt>
                <c:pt idx="110">
                  <c:v>-714.3369999999976</c:v>
                </c:pt>
                <c:pt idx="111">
                  <c:v>-719.80701599999747</c:v>
                </c:pt>
                <c:pt idx="112">
                  <c:v>-726.95199999999761</c:v>
                </c:pt>
                <c:pt idx="113">
                  <c:v>-734.12678400000004</c:v>
                </c:pt>
                <c:pt idx="114">
                  <c:v>-741.29222099999947</c:v>
                </c:pt>
                <c:pt idx="115">
                  <c:v>-748.46998099999996</c:v>
                </c:pt>
                <c:pt idx="116">
                  <c:v>-755.65517799999998</c:v>
                </c:pt>
                <c:pt idx="117">
                  <c:v>-758.82799999999747</c:v>
                </c:pt>
                <c:pt idx="118">
                  <c:v>-760.62900000000002</c:v>
                </c:pt>
                <c:pt idx="119">
                  <c:v>-768.50811299999998</c:v>
                </c:pt>
                <c:pt idx="120">
                  <c:v>-775.33661999999686</c:v>
                </c:pt>
                <c:pt idx="121">
                  <c:v>-782.13354200000003</c:v>
                </c:pt>
                <c:pt idx="122">
                  <c:v>-788.94553699999949</c:v>
                </c:pt>
                <c:pt idx="123">
                  <c:v>-795.66099999999949</c:v>
                </c:pt>
                <c:pt idx="124">
                  <c:v>-801.17475300000262</c:v>
                </c:pt>
                <c:pt idx="125">
                  <c:v>-807.98692199999948</c:v>
                </c:pt>
                <c:pt idx="126">
                  <c:v>-814.76196099999947</c:v>
                </c:pt>
                <c:pt idx="127">
                  <c:v>-821.58500000000004</c:v>
                </c:pt>
                <c:pt idx="128">
                  <c:v>-828.36115999999686</c:v>
                </c:pt>
                <c:pt idx="129">
                  <c:v>-835.89699999999948</c:v>
                </c:pt>
                <c:pt idx="130">
                  <c:v>-842.68443700000239</c:v>
                </c:pt>
                <c:pt idx="131">
                  <c:v>-849.46099999999797</c:v>
                </c:pt>
                <c:pt idx="132">
                  <c:v>-856.86199999999747</c:v>
                </c:pt>
                <c:pt idx="133">
                  <c:v>-863.64800000000002</c:v>
                </c:pt>
                <c:pt idx="134">
                  <c:v>-870.44799999999748</c:v>
                </c:pt>
                <c:pt idx="135">
                  <c:v>-877.24800000000005</c:v>
                </c:pt>
                <c:pt idx="136">
                  <c:v>-883.991444</c:v>
                </c:pt>
                <c:pt idx="137">
                  <c:v>-890.71572200000003</c:v>
                </c:pt>
                <c:pt idx="138">
                  <c:v>-897.57910300000003</c:v>
                </c:pt>
                <c:pt idx="139">
                  <c:v>-904.35999999999797</c:v>
                </c:pt>
                <c:pt idx="140">
                  <c:v>-911.12300000000005</c:v>
                </c:pt>
                <c:pt idx="141">
                  <c:v>-917.95863599999996</c:v>
                </c:pt>
                <c:pt idx="142">
                  <c:v>-924.75900000000001</c:v>
                </c:pt>
                <c:pt idx="143">
                  <c:v>-931.55046499999946</c:v>
                </c:pt>
                <c:pt idx="144">
                  <c:v>-938.344831</c:v>
                </c:pt>
                <c:pt idx="145">
                  <c:v>-945.14725099999748</c:v>
                </c:pt>
                <c:pt idx="146">
                  <c:v>-951.95299999999747</c:v>
                </c:pt>
                <c:pt idx="147">
                  <c:v>-958.75971000000004</c:v>
                </c:pt>
                <c:pt idx="148">
                  <c:v>-965.54010899999946</c:v>
                </c:pt>
                <c:pt idx="149">
                  <c:v>-972.34461299999748</c:v>
                </c:pt>
                <c:pt idx="150">
                  <c:v>-982.721</c:v>
                </c:pt>
                <c:pt idx="151">
                  <c:v>-989.89071999999999</c:v>
                </c:pt>
                <c:pt idx="152">
                  <c:v>-997.05343400000004</c:v>
                </c:pt>
                <c:pt idx="153">
                  <c:v>-1004.2458820000005</c:v>
                </c:pt>
                <c:pt idx="154">
                  <c:v>-1011.423049</c:v>
                </c:pt>
                <c:pt idx="155">
                  <c:v>-1019.459393</c:v>
                </c:pt>
                <c:pt idx="156">
                  <c:v>-1026.6257370000001</c:v>
                </c:pt>
                <c:pt idx="157">
                  <c:v>-1035.2420810000001</c:v>
                </c:pt>
                <c:pt idx="158">
                  <c:v>-1042.3984249999944</c:v>
                </c:pt>
                <c:pt idx="159">
                  <c:v>-1049.5884610000001</c:v>
                </c:pt>
                <c:pt idx="160">
                  <c:v>-1056.773891</c:v>
                </c:pt>
                <c:pt idx="161">
                  <c:v>-1063.9100000000001</c:v>
                </c:pt>
                <c:pt idx="162">
                  <c:v>-1071.0999999999999</c:v>
                </c:pt>
                <c:pt idx="163">
                  <c:v>-1079.4100000000001</c:v>
                </c:pt>
                <c:pt idx="164">
                  <c:v>-1086.5564890000001</c:v>
                </c:pt>
                <c:pt idx="165">
                  <c:v>-1094.1199999999999</c:v>
                </c:pt>
                <c:pt idx="166">
                  <c:v>-1101.2964710000001</c:v>
                </c:pt>
                <c:pt idx="167">
                  <c:v>-1108.4655200000011</c:v>
                </c:pt>
                <c:pt idx="168">
                  <c:v>-1117.4518640000001</c:v>
                </c:pt>
                <c:pt idx="169">
                  <c:v>-1124.62276</c:v>
                </c:pt>
                <c:pt idx="170">
                  <c:v>-1132.3899999999999</c:v>
                </c:pt>
                <c:pt idx="171">
                  <c:v>-1139.5808959999999</c:v>
                </c:pt>
                <c:pt idx="172">
                  <c:v>-1146.7472399999999</c:v>
                </c:pt>
                <c:pt idx="173">
                  <c:v>-1153.9235840000001</c:v>
                </c:pt>
                <c:pt idx="174">
                  <c:v>-1161.0699099999999</c:v>
                </c:pt>
                <c:pt idx="175">
                  <c:v>-1168.23</c:v>
                </c:pt>
                <c:pt idx="176">
                  <c:v>-1175.3526159999999</c:v>
                </c:pt>
                <c:pt idx="177">
                  <c:v>-1182.52</c:v>
                </c:pt>
                <c:pt idx="178">
                  <c:v>-1191.05</c:v>
                </c:pt>
                <c:pt idx="179">
                  <c:v>-1198.221648</c:v>
                </c:pt>
                <c:pt idx="180">
                  <c:v>-1205.6724899999952</c:v>
                </c:pt>
                <c:pt idx="181">
                  <c:v>-1213.7507520000001</c:v>
                </c:pt>
                <c:pt idx="182">
                  <c:v>-1221.2806790000011</c:v>
                </c:pt>
                <c:pt idx="183">
                  <c:v>-1232.4687790000044</c:v>
                </c:pt>
                <c:pt idx="184">
                  <c:v>-1239.9492600000001</c:v>
                </c:pt>
                <c:pt idx="185">
                  <c:v>-1247.5596390000001</c:v>
                </c:pt>
                <c:pt idx="186">
                  <c:v>-1255.07</c:v>
                </c:pt>
                <c:pt idx="187">
                  <c:v>-1262.6299999999999</c:v>
                </c:pt>
                <c:pt idx="188">
                  <c:v>-1270.97</c:v>
                </c:pt>
                <c:pt idx="189">
                  <c:v>-1278.581359</c:v>
                </c:pt>
                <c:pt idx="190">
                  <c:v>-1290.3599999999999</c:v>
                </c:pt>
                <c:pt idx="191">
                  <c:v>-1297.9177750000053</c:v>
                </c:pt>
                <c:pt idx="192">
                  <c:v>-1305.46</c:v>
                </c:pt>
                <c:pt idx="193">
                  <c:v>-1312.9830790000001</c:v>
                </c:pt>
                <c:pt idx="194">
                  <c:v>-1320.55</c:v>
                </c:pt>
                <c:pt idx="195">
                  <c:v>-1331.12</c:v>
                </c:pt>
                <c:pt idx="196">
                  <c:v>-1338.6494949999944</c:v>
                </c:pt>
                <c:pt idx="197">
                  <c:v>-1346.2947979999999</c:v>
                </c:pt>
                <c:pt idx="198">
                  <c:v>-1353.83</c:v>
                </c:pt>
                <c:pt idx="199">
                  <c:v>-1361.3956580000001</c:v>
                </c:pt>
                <c:pt idx="200">
                  <c:v>-1372.57</c:v>
                </c:pt>
                <c:pt idx="201">
                  <c:v>-1380.1</c:v>
                </c:pt>
                <c:pt idx="202">
                  <c:v>-1387.6675580000001</c:v>
                </c:pt>
                <c:pt idx="203">
                  <c:v>-1395.1873779999999</c:v>
                </c:pt>
                <c:pt idx="204">
                  <c:v>-1402.7502459999998</c:v>
                </c:pt>
                <c:pt idx="205">
                  <c:v>-1410.3982379999998</c:v>
                </c:pt>
                <c:pt idx="206">
                  <c:v>-1417.9229339999999</c:v>
                </c:pt>
                <c:pt idx="207">
                  <c:v>-1430.949278</c:v>
                </c:pt>
                <c:pt idx="208">
                  <c:v>-1438.48</c:v>
                </c:pt>
                <c:pt idx="209">
                  <c:v>-1446.301966</c:v>
                </c:pt>
                <c:pt idx="210">
                  <c:v>-1453.8353870000001</c:v>
                </c:pt>
                <c:pt idx="211">
                  <c:v>-1461.3969810000001</c:v>
                </c:pt>
                <c:pt idx="212">
                  <c:v>-1468.950998</c:v>
                </c:pt>
                <c:pt idx="213">
                  <c:v>-1476.5030059999999</c:v>
                </c:pt>
                <c:pt idx="214">
                  <c:v>-1487.357107</c:v>
                </c:pt>
                <c:pt idx="215">
                  <c:v>-1495.32</c:v>
                </c:pt>
                <c:pt idx="216">
                  <c:v>-1503.2679670000011</c:v>
                </c:pt>
                <c:pt idx="217">
                  <c:v>-1511.7327170000001</c:v>
                </c:pt>
                <c:pt idx="218">
                  <c:v>-1519.6888269999952</c:v>
                </c:pt>
                <c:pt idx="219">
                  <c:v>-1528.83</c:v>
                </c:pt>
                <c:pt idx="220">
                  <c:v>-1536.819373</c:v>
                </c:pt>
                <c:pt idx="221">
                  <c:v>-1544.7451160000001</c:v>
                </c:pt>
                <c:pt idx="222">
                  <c:v>-1556.044436999993</c:v>
                </c:pt>
                <c:pt idx="223">
                  <c:v>-1563.6207810000001</c:v>
                </c:pt>
                <c:pt idx="224">
                  <c:v>-1571.1499999999999</c:v>
                </c:pt>
                <c:pt idx="225">
                  <c:v>-1578.6899999999998</c:v>
                </c:pt>
                <c:pt idx="226">
                  <c:v>-1586.5522659999999</c:v>
                </c:pt>
                <c:pt idx="227">
                  <c:v>-1594.479235</c:v>
                </c:pt>
                <c:pt idx="228">
                  <c:v>-1602.49</c:v>
                </c:pt>
                <c:pt idx="229">
                  <c:v>-1612.46</c:v>
                </c:pt>
                <c:pt idx="230">
                  <c:v>-1620.4</c:v>
                </c:pt>
                <c:pt idx="231">
                  <c:v>-1628.3694159999998</c:v>
                </c:pt>
                <c:pt idx="232">
                  <c:v>-1637.6566600000001</c:v>
                </c:pt>
                <c:pt idx="233">
                  <c:v>-1645.6042199999952</c:v>
                </c:pt>
                <c:pt idx="234">
                  <c:v>-1653.54</c:v>
                </c:pt>
                <c:pt idx="235">
                  <c:v>-1661.521135</c:v>
                </c:pt>
                <c:pt idx="236">
                  <c:v>-1669.45</c:v>
                </c:pt>
                <c:pt idx="237">
                  <c:v>-1679.72</c:v>
                </c:pt>
                <c:pt idx="238">
                  <c:v>-1687.7</c:v>
                </c:pt>
                <c:pt idx="239">
                  <c:v>-1698.9</c:v>
                </c:pt>
                <c:pt idx="240">
                  <c:v>-1706.82</c:v>
                </c:pt>
                <c:pt idx="241">
                  <c:v>-1714.724972</c:v>
                </c:pt>
                <c:pt idx="242">
                  <c:v>-1723.77</c:v>
                </c:pt>
                <c:pt idx="243">
                  <c:v>-1731.7276600000041</c:v>
                </c:pt>
                <c:pt idx="244">
                  <c:v>-1741.1700049999952</c:v>
                </c:pt>
                <c:pt idx="245">
                  <c:v>-1749.1554349999944</c:v>
                </c:pt>
                <c:pt idx="246">
                  <c:v>-1757.1066920000001</c:v>
                </c:pt>
                <c:pt idx="247">
                  <c:v>-1765.026294</c:v>
                </c:pt>
                <c:pt idx="248">
                  <c:v>-1772.9693789999999</c:v>
                </c:pt>
                <c:pt idx="249">
                  <c:v>-1783.58</c:v>
                </c:pt>
                <c:pt idx="250">
                  <c:v>-1791.5141349999944</c:v>
                </c:pt>
                <c:pt idx="251">
                  <c:v>-1800.3180139999999</c:v>
                </c:pt>
                <c:pt idx="252">
                  <c:v>-1808.2434439999952</c:v>
                </c:pt>
                <c:pt idx="253">
                  <c:v>-1816.2010990000001</c:v>
                </c:pt>
                <c:pt idx="254">
                  <c:v>-1824.1674429999937</c:v>
                </c:pt>
                <c:pt idx="255">
                  <c:v>-1832.113787</c:v>
                </c:pt>
                <c:pt idx="256">
                  <c:v>-1840.0351640000001</c:v>
                </c:pt>
                <c:pt idx="257">
                  <c:v>-1849.47</c:v>
                </c:pt>
                <c:pt idx="258">
                  <c:v>-1857.48</c:v>
                </c:pt>
                <c:pt idx="259">
                  <c:v>-1865.43</c:v>
                </c:pt>
                <c:pt idx="260">
                  <c:v>-1873.3799999999999</c:v>
                </c:pt>
                <c:pt idx="261">
                  <c:v>-1881.2923129999951</c:v>
                </c:pt>
                <c:pt idx="262">
                  <c:v>-1889.77</c:v>
                </c:pt>
                <c:pt idx="263">
                  <c:v>-1897.7545379999999</c:v>
                </c:pt>
                <c:pt idx="264">
                  <c:v>-1906.6086029999999</c:v>
                </c:pt>
                <c:pt idx="265">
                  <c:v>-1914.5440329999944</c:v>
                </c:pt>
                <c:pt idx="266">
                  <c:v>-1922.5194630000001</c:v>
                </c:pt>
                <c:pt idx="267">
                  <c:v>-1933.33</c:v>
                </c:pt>
                <c:pt idx="268">
                  <c:v>-1941.29</c:v>
                </c:pt>
                <c:pt idx="269">
                  <c:v>-1949.232602</c:v>
                </c:pt>
                <c:pt idx="270">
                  <c:v>-1957.2</c:v>
                </c:pt>
                <c:pt idx="271">
                  <c:v>-1965.12</c:v>
                </c:pt>
                <c:pt idx="272">
                  <c:v>-1973.06</c:v>
                </c:pt>
                <c:pt idx="273">
                  <c:v>-1980.92</c:v>
                </c:pt>
                <c:pt idx="274">
                  <c:v>-1988.86</c:v>
                </c:pt>
                <c:pt idx="275">
                  <c:v>-1996.8483319999998</c:v>
                </c:pt>
                <c:pt idx="276">
                  <c:v>-2004.78</c:v>
                </c:pt>
                <c:pt idx="277">
                  <c:v>-2015.3833539999998</c:v>
                </c:pt>
                <c:pt idx="278">
                  <c:v>-2023.3246219999999</c:v>
                </c:pt>
                <c:pt idx="279">
                  <c:v>-2031.2500520000001</c:v>
                </c:pt>
                <c:pt idx="280">
                  <c:v>-2039.2054820000001</c:v>
                </c:pt>
                <c:pt idx="281">
                  <c:v>-2047.1509119999998</c:v>
                </c:pt>
                <c:pt idx="282">
                  <c:v>-2057.88</c:v>
                </c:pt>
                <c:pt idx="283">
                  <c:v>-2065.8300000000022</c:v>
                </c:pt>
                <c:pt idx="284">
                  <c:v>-2077.5872009999998</c:v>
                </c:pt>
                <c:pt idx="285">
                  <c:v>-2085.46</c:v>
                </c:pt>
                <c:pt idx="286">
                  <c:v>-2097.46</c:v>
                </c:pt>
                <c:pt idx="287">
                  <c:v>-2105.4267930000001</c:v>
                </c:pt>
                <c:pt idx="288">
                  <c:v>-2113.3489209999998</c:v>
                </c:pt>
                <c:pt idx="289">
                  <c:v>-2121.2994809999987</c:v>
                </c:pt>
                <c:pt idx="290">
                  <c:v>-2129.2599999999998</c:v>
                </c:pt>
                <c:pt idx="291">
                  <c:v>-2137.14</c:v>
                </c:pt>
                <c:pt idx="292">
                  <c:v>-2145.1585130000012</c:v>
                </c:pt>
                <c:pt idx="293">
                  <c:v>-2153.0872849999987</c:v>
                </c:pt>
                <c:pt idx="294">
                  <c:v>-2161.0415010000002</c:v>
                </c:pt>
                <c:pt idx="295">
                  <c:v>-2169.0169310000001</c:v>
                </c:pt>
                <c:pt idx="296">
                  <c:v>-2176.9638879999998</c:v>
                </c:pt>
                <c:pt idx="297">
                  <c:v>-2184.79</c:v>
                </c:pt>
                <c:pt idx="298">
                  <c:v>-2192.8632200000002</c:v>
                </c:pt>
                <c:pt idx="299">
                  <c:v>-2204.25</c:v>
                </c:pt>
                <c:pt idx="300">
                  <c:v>-2212.21</c:v>
                </c:pt>
                <c:pt idx="301">
                  <c:v>-2220.1295100000002</c:v>
                </c:pt>
                <c:pt idx="302">
                  <c:v>-2228.09</c:v>
                </c:pt>
                <c:pt idx="303">
                  <c:v>-2235.9403699999998</c:v>
                </c:pt>
                <c:pt idx="304">
                  <c:v>-2247.8100000000022</c:v>
                </c:pt>
                <c:pt idx="305">
                  <c:v>-2255.7199999999998</c:v>
                </c:pt>
                <c:pt idx="306">
                  <c:v>-2266.1266599999908</c:v>
                </c:pt>
                <c:pt idx="307">
                  <c:v>-2274.0620899999908</c:v>
                </c:pt>
                <c:pt idx="308">
                  <c:v>-2281.94</c:v>
                </c:pt>
                <c:pt idx="309">
                  <c:v>-2289.84636</c:v>
                </c:pt>
                <c:pt idx="310">
                  <c:v>-2297.7399999999998</c:v>
                </c:pt>
                <c:pt idx="311">
                  <c:v>-2306.8138090000002</c:v>
                </c:pt>
                <c:pt idx="312">
                  <c:v>-2314.7353910000002</c:v>
                </c:pt>
                <c:pt idx="313">
                  <c:v>-2322.6417350000002</c:v>
                </c:pt>
                <c:pt idx="314">
                  <c:v>-2330.62</c:v>
                </c:pt>
                <c:pt idx="315">
                  <c:v>-2338.5355290000002</c:v>
                </c:pt>
                <c:pt idx="316">
                  <c:v>-2346.460767</c:v>
                </c:pt>
                <c:pt idx="317">
                  <c:v>-2354.36</c:v>
                </c:pt>
                <c:pt idx="318">
                  <c:v>-2362.3118190000087</c:v>
                </c:pt>
                <c:pt idx="319">
                  <c:v>-2370.9449</c:v>
                </c:pt>
                <c:pt idx="320">
                  <c:v>-2371.56</c:v>
                </c:pt>
                <c:pt idx="321">
                  <c:v>-2371.9299999999998</c:v>
                </c:pt>
                <c:pt idx="322">
                  <c:v>-2372.23</c:v>
                </c:pt>
                <c:pt idx="323">
                  <c:v>-2371.8700000000022</c:v>
                </c:pt>
                <c:pt idx="324">
                  <c:v>-2371.4899999999998</c:v>
                </c:pt>
                <c:pt idx="325">
                  <c:v>-2371.12</c:v>
                </c:pt>
                <c:pt idx="326">
                  <c:v>-2370.75</c:v>
                </c:pt>
                <c:pt idx="327">
                  <c:v>-2368.4997250000001</c:v>
                </c:pt>
                <c:pt idx="328">
                  <c:v>-2354.036987</c:v>
                </c:pt>
                <c:pt idx="329">
                  <c:v>-2326.5019750000001</c:v>
                </c:pt>
                <c:pt idx="330">
                  <c:v>-2300.1816709999998</c:v>
                </c:pt>
                <c:pt idx="331">
                  <c:v>-2273.8200000000002</c:v>
                </c:pt>
                <c:pt idx="332">
                  <c:v>-2247.2964869999987</c:v>
                </c:pt>
                <c:pt idx="333">
                  <c:v>-2220.8162360000097</c:v>
                </c:pt>
                <c:pt idx="334">
                  <c:v>-2193.5489489999918</c:v>
                </c:pt>
                <c:pt idx="335">
                  <c:v>-2165.27</c:v>
                </c:pt>
                <c:pt idx="336">
                  <c:v>-2135.08</c:v>
                </c:pt>
                <c:pt idx="337">
                  <c:v>-2104.6790530000012</c:v>
                </c:pt>
                <c:pt idx="338">
                  <c:v>-2074.5584140000001</c:v>
                </c:pt>
                <c:pt idx="339">
                  <c:v>-2045.3349499999952</c:v>
                </c:pt>
                <c:pt idx="340">
                  <c:v>-2017.43</c:v>
                </c:pt>
                <c:pt idx="341">
                  <c:v>-1989.045196</c:v>
                </c:pt>
                <c:pt idx="342">
                  <c:v>-1960.6499999999999</c:v>
                </c:pt>
                <c:pt idx="343">
                  <c:v>-1936.35</c:v>
                </c:pt>
                <c:pt idx="344">
                  <c:v>-1914.4082209999999</c:v>
                </c:pt>
                <c:pt idx="345">
                  <c:v>-1892.22</c:v>
                </c:pt>
                <c:pt idx="346">
                  <c:v>-1869.52</c:v>
                </c:pt>
                <c:pt idx="347">
                  <c:v>-1846.9202829999999</c:v>
                </c:pt>
                <c:pt idx="348">
                  <c:v>-1824.1899999999998</c:v>
                </c:pt>
                <c:pt idx="349">
                  <c:v>-1801.5795610000011</c:v>
                </c:pt>
                <c:pt idx="350">
                  <c:v>-1776.6532709999944</c:v>
                </c:pt>
                <c:pt idx="351">
                  <c:v>-1754.0769809999999</c:v>
                </c:pt>
                <c:pt idx="352">
                  <c:v>-1731.347978</c:v>
                </c:pt>
                <c:pt idx="353">
                  <c:v>-1698.3780279999999</c:v>
                </c:pt>
                <c:pt idx="354">
                  <c:v>-1675.6899999999998</c:v>
                </c:pt>
                <c:pt idx="355">
                  <c:v>-1648.4363670000041</c:v>
                </c:pt>
                <c:pt idx="356">
                  <c:v>-1625.7691629999999</c:v>
                </c:pt>
                <c:pt idx="357">
                  <c:v>-1599.5928279999998</c:v>
                </c:pt>
                <c:pt idx="358">
                  <c:v>-1582.33</c:v>
                </c:pt>
                <c:pt idx="359">
                  <c:v>-1564.77</c:v>
                </c:pt>
                <c:pt idx="360">
                  <c:v>-1545.440298</c:v>
                </c:pt>
                <c:pt idx="361">
                  <c:v>-1526.4903279999999</c:v>
                </c:pt>
                <c:pt idx="362">
                  <c:v>-1504.450382</c:v>
                </c:pt>
                <c:pt idx="363">
                  <c:v>-1485.7004359999999</c:v>
                </c:pt>
                <c:pt idx="364">
                  <c:v>-1467.5494469999946</c:v>
                </c:pt>
                <c:pt idx="365">
                  <c:v>-1449.651355</c:v>
                </c:pt>
                <c:pt idx="366">
                  <c:v>-1432.1850899999999</c:v>
                </c:pt>
                <c:pt idx="367">
                  <c:v>-1411.0913839999998</c:v>
                </c:pt>
                <c:pt idx="368">
                  <c:v>-1393.620707</c:v>
                </c:pt>
                <c:pt idx="369">
                  <c:v>-1362.83</c:v>
                </c:pt>
                <c:pt idx="370">
                  <c:v>-1345.33</c:v>
                </c:pt>
                <c:pt idx="371">
                  <c:v>-1328.10079</c:v>
                </c:pt>
                <c:pt idx="372">
                  <c:v>-1311.071917</c:v>
                </c:pt>
                <c:pt idx="373">
                  <c:v>-1294.1309779999999</c:v>
                </c:pt>
                <c:pt idx="374">
                  <c:v>-1271.5082110000001</c:v>
                </c:pt>
                <c:pt idx="375">
                  <c:v>-1254.6247019999998</c:v>
                </c:pt>
                <c:pt idx="376">
                  <c:v>-1228.326491</c:v>
                </c:pt>
                <c:pt idx="377">
                  <c:v>-1211.32</c:v>
                </c:pt>
                <c:pt idx="378">
                  <c:v>-1194.5218170000001</c:v>
                </c:pt>
                <c:pt idx="379">
                  <c:v>-1177.8743469999908</c:v>
                </c:pt>
                <c:pt idx="380">
                  <c:v>-1161.1599999999999</c:v>
                </c:pt>
                <c:pt idx="381">
                  <c:v>-1144.3599999999999</c:v>
                </c:pt>
                <c:pt idx="382">
                  <c:v>-1124.5999999999999</c:v>
                </c:pt>
                <c:pt idx="383">
                  <c:v>-1107.5294249999952</c:v>
                </c:pt>
                <c:pt idx="384">
                  <c:v>-1084.23</c:v>
                </c:pt>
                <c:pt idx="385">
                  <c:v>-1066.1687529999999</c:v>
                </c:pt>
                <c:pt idx="386">
                  <c:v>-1048.46</c:v>
                </c:pt>
                <c:pt idx="387">
                  <c:v>-1045.1499999999999</c:v>
                </c:pt>
                <c:pt idx="388">
                  <c:v>-1045.1499999999999</c:v>
                </c:pt>
                <c:pt idx="389">
                  <c:v>-1045.1499999999999</c:v>
                </c:pt>
                <c:pt idx="390">
                  <c:v>-1045.1499999999999</c:v>
                </c:pt>
                <c:pt idx="391">
                  <c:v>-786.13699999999949</c:v>
                </c:pt>
                <c:pt idx="392">
                  <c:v>-766.84090399999798</c:v>
                </c:pt>
                <c:pt idx="393">
                  <c:v>-740.40899999999999</c:v>
                </c:pt>
                <c:pt idx="394">
                  <c:v>-722.97699999999998</c:v>
                </c:pt>
                <c:pt idx="395">
                  <c:v>-705.61071900000002</c:v>
                </c:pt>
                <c:pt idx="396">
                  <c:v>-688.14009899999996</c:v>
                </c:pt>
                <c:pt idx="397">
                  <c:v>-670.79506400000002</c:v>
                </c:pt>
                <c:pt idx="398">
                  <c:v>-652.31431199999997</c:v>
                </c:pt>
                <c:pt idx="399">
                  <c:v>-633.43699999999797</c:v>
                </c:pt>
                <c:pt idx="400">
                  <c:v>-615.51900000000001</c:v>
                </c:pt>
                <c:pt idx="401">
                  <c:v>-596.46310499999947</c:v>
                </c:pt>
                <c:pt idx="402">
                  <c:v>-579.47900000000004</c:v>
                </c:pt>
                <c:pt idx="403">
                  <c:v>-558.69299999999998</c:v>
                </c:pt>
                <c:pt idx="404">
                  <c:v>-541.66624899999761</c:v>
                </c:pt>
                <c:pt idx="405">
                  <c:v>-524.72299999999996</c:v>
                </c:pt>
                <c:pt idx="406">
                  <c:v>-502.66300000000001</c:v>
                </c:pt>
                <c:pt idx="407">
                  <c:v>-485.67505399999999</c:v>
                </c:pt>
                <c:pt idx="408">
                  <c:v>-463.7219999999985</c:v>
                </c:pt>
                <c:pt idx="409">
                  <c:v>-444.97499999999923</c:v>
                </c:pt>
                <c:pt idx="410">
                  <c:v>-426.17700000000002</c:v>
                </c:pt>
                <c:pt idx="411">
                  <c:v>-407.312342</c:v>
                </c:pt>
                <c:pt idx="412">
                  <c:v>-388.25</c:v>
                </c:pt>
                <c:pt idx="413">
                  <c:v>-365.8261359999982</c:v>
                </c:pt>
                <c:pt idx="414">
                  <c:v>-347.01400000000001</c:v>
                </c:pt>
                <c:pt idx="415">
                  <c:v>-317.57039899999899</c:v>
                </c:pt>
                <c:pt idx="416">
                  <c:v>-298.697</c:v>
                </c:pt>
                <c:pt idx="417">
                  <c:v>-279.77640499999899</c:v>
                </c:pt>
                <c:pt idx="418">
                  <c:v>-255.02090900000007</c:v>
                </c:pt>
                <c:pt idx="419">
                  <c:v>-235.80100000000004</c:v>
                </c:pt>
                <c:pt idx="420">
                  <c:v>-216.95800000000051</c:v>
                </c:pt>
                <c:pt idx="421">
                  <c:v>-198.062667</c:v>
                </c:pt>
                <c:pt idx="422">
                  <c:v>-166.95000000000007</c:v>
                </c:pt>
                <c:pt idx="423">
                  <c:v>-148.137699</c:v>
                </c:pt>
                <c:pt idx="424">
                  <c:v>-129.447</c:v>
                </c:pt>
                <c:pt idx="425">
                  <c:v>-120.18300000000001</c:v>
                </c:pt>
                <c:pt idx="426">
                  <c:v>-120.17999999999998</c:v>
                </c:pt>
                <c:pt idx="427">
                  <c:v>-120.178229</c:v>
                </c:pt>
                <c:pt idx="428">
                  <c:v>-120.17599999999995</c:v>
                </c:pt>
                <c:pt idx="429">
                  <c:v>-120.17799999999998</c:v>
                </c:pt>
                <c:pt idx="430">
                  <c:v>-120.17799999999998</c:v>
                </c:pt>
                <c:pt idx="431">
                  <c:v>-114.40300000000002</c:v>
                </c:pt>
                <c:pt idx="432">
                  <c:v>-103.74525199999999</c:v>
                </c:pt>
                <c:pt idx="433">
                  <c:v>-92.436538999999982</c:v>
                </c:pt>
                <c:pt idx="434">
                  <c:v>-75.6845</c:v>
                </c:pt>
                <c:pt idx="435">
                  <c:v>-70.846160000000026</c:v>
                </c:pt>
                <c:pt idx="436">
                  <c:v>-69.872033999999758</c:v>
                </c:pt>
                <c:pt idx="437">
                  <c:v>-62.362300000000012</c:v>
                </c:pt>
                <c:pt idx="438">
                  <c:v>-54.769247</c:v>
                </c:pt>
                <c:pt idx="439">
                  <c:v>-47.232700000000143</c:v>
                </c:pt>
                <c:pt idx="440">
                  <c:v>-39.749120000000012</c:v>
                </c:pt>
                <c:pt idx="441">
                  <c:v>-35.689900000000002</c:v>
                </c:pt>
                <c:pt idx="442">
                  <c:v>-35.694700000000012</c:v>
                </c:pt>
                <c:pt idx="443">
                  <c:v>-35.695400000000063</c:v>
                </c:pt>
                <c:pt idx="444">
                  <c:v>-35.695800000000013</c:v>
                </c:pt>
                <c:pt idx="445">
                  <c:v>-35.695800000000013</c:v>
                </c:pt>
                <c:pt idx="446">
                  <c:v>-35.703400000000002</c:v>
                </c:pt>
                <c:pt idx="447">
                  <c:v>-35.672800000000002</c:v>
                </c:pt>
                <c:pt idx="448">
                  <c:v>-34.716100000000012</c:v>
                </c:pt>
                <c:pt idx="449">
                  <c:v>-31.78359999999989</c:v>
                </c:pt>
                <c:pt idx="450">
                  <c:v>-31.78359999999989</c:v>
                </c:pt>
                <c:pt idx="451">
                  <c:v>-31.782299999999879</c:v>
                </c:pt>
                <c:pt idx="452">
                  <c:v>-31.7819</c:v>
                </c:pt>
                <c:pt idx="453">
                  <c:v>-31.7819</c:v>
                </c:pt>
                <c:pt idx="454">
                  <c:v>-31.7819</c:v>
                </c:pt>
                <c:pt idx="455">
                  <c:v>-31.78049999999989</c:v>
                </c:pt>
                <c:pt idx="456">
                  <c:v>-31.797899999999988</c:v>
                </c:pt>
                <c:pt idx="457">
                  <c:v>-31.848400000000002</c:v>
                </c:pt>
                <c:pt idx="458">
                  <c:v>-28.377400000000005</c:v>
                </c:pt>
                <c:pt idx="459">
                  <c:v>-28.376999999999999</c:v>
                </c:pt>
                <c:pt idx="460">
                  <c:v>-28.042299999999909</c:v>
                </c:pt>
                <c:pt idx="461">
                  <c:v>-28.027699999999989</c:v>
                </c:pt>
                <c:pt idx="462">
                  <c:v>-28.027699999999989</c:v>
                </c:pt>
                <c:pt idx="463">
                  <c:v>-28.446599999999897</c:v>
                </c:pt>
                <c:pt idx="464">
                  <c:v>-28.446599999999897</c:v>
                </c:pt>
                <c:pt idx="465">
                  <c:v>-28.650800000000071</c:v>
                </c:pt>
                <c:pt idx="466">
                  <c:v>-29.669499999999989</c:v>
                </c:pt>
                <c:pt idx="467">
                  <c:v>-29.669499999999989</c:v>
                </c:pt>
                <c:pt idx="468">
                  <c:v>-29.669499999999989</c:v>
                </c:pt>
                <c:pt idx="469">
                  <c:v>-29.669499999999989</c:v>
                </c:pt>
                <c:pt idx="470">
                  <c:v>-29.669499999999989</c:v>
                </c:pt>
                <c:pt idx="471">
                  <c:v>-29.669499999999989</c:v>
                </c:pt>
                <c:pt idx="472">
                  <c:v>-29.669499999999989</c:v>
                </c:pt>
                <c:pt idx="473">
                  <c:v>-29.669499999999989</c:v>
                </c:pt>
                <c:pt idx="474">
                  <c:v>-29.669499999999989</c:v>
                </c:pt>
                <c:pt idx="475">
                  <c:v>-29.669499999999989</c:v>
                </c:pt>
                <c:pt idx="476">
                  <c:v>-29.669499999999989</c:v>
                </c:pt>
                <c:pt idx="477">
                  <c:v>-29.669499999999989</c:v>
                </c:pt>
                <c:pt idx="478">
                  <c:v>-29.669499999999989</c:v>
                </c:pt>
              </c:numCache>
            </c:numRef>
          </c:yVal>
        </c:ser>
        <c:ser>
          <c:idx val="8"/>
          <c:order val="8"/>
          <c:tx>
            <c:v>8-Hole12</c:v>
          </c:tx>
          <c:spPr>
            <a:ln w="28575">
              <a:noFill/>
            </a:ln>
          </c:spPr>
          <c:marker>
            <c:symbol val="circle"/>
            <c:size val="2"/>
            <c:spPr>
              <a:solidFill>
                <a:srgbClr val="FF9900"/>
              </a:solidFill>
              <a:ln>
                <a:solidFill>
                  <a:srgbClr val="FF9900"/>
                </a:solidFill>
                <a:prstDash val="solid"/>
              </a:ln>
            </c:spPr>
          </c:marker>
          <c:xVal>
            <c:numRef>
              <c:f>'9-Hole86'!$H$10:$H$511</c:f>
              <c:numCache>
                <c:formatCode>m/d/yy\ h:mm;@</c:formatCode>
                <c:ptCount val="502"/>
                <c:pt idx="0">
                  <c:v>40170.050175000011</c:v>
                </c:pt>
                <c:pt idx="1">
                  <c:v>40170.052846000013</c:v>
                </c:pt>
                <c:pt idx="2">
                  <c:v>40170.055507000012</c:v>
                </c:pt>
                <c:pt idx="3">
                  <c:v>40170.058172000012</c:v>
                </c:pt>
                <c:pt idx="4">
                  <c:v>40170.060842999999</c:v>
                </c:pt>
                <c:pt idx="5">
                  <c:v>40170.063820000003</c:v>
                </c:pt>
                <c:pt idx="6">
                  <c:v>40170.066489999997</c:v>
                </c:pt>
                <c:pt idx="7">
                  <c:v>40170.069152999997</c:v>
                </c:pt>
                <c:pt idx="8">
                  <c:v>40170.071818000011</c:v>
                </c:pt>
                <c:pt idx="9">
                  <c:v>40170.074486999998</c:v>
                </c:pt>
                <c:pt idx="10">
                  <c:v>40170.077155999999</c:v>
                </c:pt>
                <c:pt idx="11">
                  <c:v>40170.079820000006</c:v>
                </c:pt>
                <c:pt idx="12">
                  <c:v>40170.082496000003</c:v>
                </c:pt>
                <c:pt idx="13">
                  <c:v>40170.085162999996</c:v>
                </c:pt>
                <c:pt idx="14">
                  <c:v>40170.087830000011</c:v>
                </c:pt>
                <c:pt idx="15">
                  <c:v>40170.090497999998</c:v>
                </c:pt>
                <c:pt idx="16">
                  <c:v>40170.093162999976</c:v>
                </c:pt>
                <c:pt idx="17">
                  <c:v>40170.095828999998</c:v>
                </c:pt>
                <c:pt idx="18">
                  <c:v>40170.098925999999</c:v>
                </c:pt>
                <c:pt idx="19">
                  <c:v>40170.101592999999</c:v>
                </c:pt>
                <c:pt idx="20">
                  <c:v>40170.104271000011</c:v>
                </c:pt>
                <c:pt idx="21">
                  <c:v>40170.106937000011</c:v>
                </c:pt>
                <c:pt idx="22">
                  <c:v>40170.109615000001</c:v>
                </c:pt>
                <c:pt idx="23">
                  <c:v>40170.112293000013</c:v>
                </c:pt>
                <c:pt idx="24">
                  <c:v>40170.114969000002</c:v>
                </c:pt>
                <c:pt idx="25">
                  <c:v>40170.118426000001</c:v>
                </c:pt>
                <c:pt idx="26">
                  <c:v>40170.121091999994</c:v>
                </c:pt>
                <c:pt idx="27">
                  <c:v>40170.123770999984</c:v>
                </c:pt>
                <c:pt idx="28">
                  <c:v>40170.127352999996</c:v>
                </c:pt>
                <c:pt idx="29">
                  <c:v>40170.130032000001</c:v>
                </c:pt>
                <c:pt idx="30">
                  <c:v>40170.133092999997</c:v>
                </c:pt>
                <c:pt idx="31">
                  <c:v>40170.135768999986</c:v>
                </c:pt>
                <c:pt idx="32">
                  <c:v>40170.140005000001</c:v>
                </c:pt>
                <c:pt idx="33">
                  <c:v>40170.142682999998</c:v>
                </c:pt>
                <c:pt idx="34">
                  <c:v>40170.146859000139</c:v>
                </c:pt>
                <c:pt idx="35">
                  <c:v>40170.149537000012</c:v>
                </c:pt>
                <c:pt idx="36">
                  <c:v>40170.152203000012</c:v>
                </c:pt>
                <c:pt idx="37">
                  <c:v>40170.154882000003</c:v>
                </c:pt>
                <c:pt idx="38">
                  <c:v>40170.157558000043</c:v>
                </c:pt>
                <c:pt idx="39">
                  <c:v>40170.160875000001</c:v>
                </c:pt>
                <c:pt idx="40">
                  <c:v>40170.163550999998</c:v>
                </c:pt>
                <c:pt idx="41">
                  <c:v>40170.166938000002</c:v>
                </c:pt>
                <c:pt idx="42">
                  <c:v>40170.169603999995</c:v>
                </c:pt>
                <c:pt idx="43">
                  <c:v>40170.172283</c:v>
                </c:pt>
                <c:pt idx="44">
                  <c:v>40170.175353999999</c:v>
                </c:pt>
                <c:pt idx="45">
                  <c:v>40170.178031000003</c:v>
                </c:pt>
                <c:pt idx="46">
                  <c:v>40170.180710000001</c:v>
                </c:pt>
                <c:pt idx="47">
                  <c:v>40170.183376000001</c:v>
                </c:pt>
                <c:pt idx="48">
                  <c:v>40170.186055000013</c:v>
                </c:pt>
                <c:pt idx="49">
                  <c:v>40170.189221000001</c:v>
                </c:pt>
                <c:pt idx="50">
                  <c:v>40170.191899999998</c:v>
                </c:pt>
                <c:pt idx="51">
                  <c:v>40170.194576000002</c:v>
                </c:pt>
                <c:pt idx="52">
                  <c:v>40170.197242999995</c:v>
                </c:pt>
                <c:pt idx="53">
                  <c:v>40170.199921999985</c:v>
                </c:pt>
                <c:pt idx="54">
                  <c:v>40170.203888000004</c:v>
                </c:pt>
                <c:pt idx="55">
                  <c:v>40170.208620000005</c:v>
                </c:pt>
                <c:pt idx="56">
                  <c:v>40170.211288999999</c:v>
                </c:pt>
                <c:pt idx="57">
                  <c:v>40170.213965999996</c:v>
                </c:pt>
                <c:pt idx="58">
                  <c:v>40170.217085999997</c:v>
                </c:pt>
                <c:pt idx="59">
                  <c:v>40170.219761999986</c:v>
                </c:pt>
                <c:pt idx="60">
                  <c:v>40170.223052999994</c:v>
                </c:pt>
                <c:pt idx="61">
                  <c:v>40170.225730999984</c:v>
                </c:pt>
                <c:pt idx="62">
                  <c:v>40170.228397999999</c:v>
                </c:pt>
                <c:pt idx="63">
                  <c:v>40170.231514999999</c:v>
                </c:pt>
                <c:pt idx="64">
                  <c:v>40170.234182999986</c:v>
                </c:pt>
                <c:pt idx="65">
                  <c:v>40170.237127999986</c:v>
                </c:pt>
                <c:pt idx="66">
                  <c:v>40170.239794999994</c:v>
                </c:pt>
                <c:pt idx="67">
                  <c:v>40170.242458000001</c:v>
                </c:pt>
                <c:pt idx="68">
                  <c:v>40170.245404999994</c:v>
                </c:pt>
                <c:pt idx="69">
                  <c:v>40170.248082999999</c:v>
                </c:pt>
                <c:pt idx="70">
                  <c:v>40170.250760999996</c:v>
                </c:pt>
                <c:pt idx="71">
                  <c:v>40170.253427999996</c:v>
                </c:pt>
                <c:pt idx="72">
                  <c:v>40170.256107000001</c:v>
                </c:pt>
                <c:pt idx="73">
                  <c:v>40170.258784999998</c:v>
                </c:pt>
                <c:pt idx="74">
                  <c:v>40170.261460999856</c:v>
                </c:pt>
                <c:pt idx="75">
                  <c:v>40170.264139999999</c:v>
                </c:pt>
                <c:pt idx="76">
                  <c:v>40170.266806</c:v>
                </c:pt>
                <c:pt idx="77">
                  <c:v>40170.269483999975</c:v>
                </c:pt>
                <c:pt idx="78">
                  <c:v>40170.272161999994</c:v>
                </c:pt>
                <c:pt idx="79">
                  <c:v>40170.274838000012</c:v>
                </c:pt>
                <c:pt idx="80">
                  <c:v>40170.278934000002</c:v>
                </c:pt>
                <c:pt idx="81">
                  <c:v>40170.281611999999</c:v>
                </c:pt>
                <c:pt idx="82">
                  <c:v>40170.284279000043</c:v>
                </c:pt>
                <c:pt idx="83">
                  <c:v>40170.286954000003</c:v>
                </c:pt>
                <c:pt idx="84">
                  <c:v>40170.289633</c:v>
                </c:pt>
                <c:pt idx="85">
                  <c:v>40170.292579000001</c:v>
                </c:pt>
                <c:pt idx="86">
                  <c:v>40170.295256999998</c:v>
                </c:pt>
                <c:pt idx="87">
                  <c:v>40170.297923999984</c:v>
                </c:pt>
                <c:pt idx="88">
                  <c:v>40170.300601000003</c:v>
                </c:pt>
                <c:pt idx="89">
                  <c:v>40170.303279000043</c:v>
                </c:pt>
                <c:pt idx="90">
                  <c:v>40170.305958000012</c:v>
                </c:pt>
                <c:pt idx="91">
                  <c:v>40170.308625000012</c:v>
                </c:pt>
                <c:pt idx="92">
                  <c:v>40170.311301000002</c:v>
                </c:pt>
                <c:pt idx="93">
                  <c:v>40170.314501000146</c:v>
                </c:pt>
                <c:pt idx="94">
                  <c:v>40170.317176000011</c:v>
                </c:pt>
                <c:pt idx="95">
                  <c:v>40170.321142999994</c:v>
                </c:pt>
                <c:pt idx="96">
                  <c:v>40170.323812000002</c:v>
                </c:pt>
                <c:pt idx="97">
                  <c:v>40170.327955000001</c:v>
                </c:pt>
                <c:pt idx="98">
                  <c:v>40170.330631000012</c:v>
                </c:pt>
                <c:pt idx="99">
                  <c:v>40170.333739000002</c:v>
                </c:pt>
                <c:pt idx="100">
                  <c:v>40170.336403000001</c:v>
                </c:pt>
                <c:pt idx="101">
                  <c:v>40170.340767000002</c:v>
                </c:pt>
                <c:pt idx="102">
                  <c:v>40170.343435000003</c:v>
                </c:pt>
                <c:pt idx="103">
                  <c:v>40170.346114000138</c:v>
                </c:pt>
                <c:pt idx="104">
                  <c:v>40170.348788000003</c:v>
                </c:pt>
                <c:pt idx="105">
                  <c:v>40170.351466</c:v>
                </c:pt>
                <c:pt idx="106">
                  <c:v>40170.354134000147</c:v>
                </c:pt>
                <c:pt idx="107">
                  <c:v>40170.356812000224</c:v>
                </c:pt>
                <c:pt idx="108">
                  <c:v>40170.359491000003</c:v>
                </c:pt>
                <c:pt idx="109">
                  <c:v>40170.363074000001</c:v>
                </c:pt>
                <c:pt idx="110">
                  <c:v>40170.365750999998</c:v>
                </c:pt>
                <c:pt idx="111">
                  <c:v>40170.368426000001</c:v>
                </c:pt>
                <c:pt idx="112">
                  <c:v>40170.371093000002</c:v>
                </c:pt>
                <c:pt idx="113">
                  <c:v>40170.373771999999</c:v>
                </c:pt>
                <c:pt idx="114">
                  <c:v>40170.377355000011</c:v>
                </c:pt>
                <c:pt idx="115">
                  <c:v>40170.380031000139</c:v>
                </c:pt>
                <c:pt idx="116">
                  <c:v>40170.383548000013</c:v>
                </c:pt>
                <c:pt idx="117">
                  <c:v>40170.386224000169</c:v>
                </c:pt>
                <c:pt idx="118">
                  <c:v>40170.388903000043</c:v>
                </c:pt>
                <c:pt idx="119">
                  <c:v>40170.391568999999</c:v>
                </c:pt>
                <c:pt idx="120">
                  <c:v>40170.394248000011</c:v>
                </c:pt>
                <c:pt idx="121">
                  <c:v>40170.396925000001</c:v>
                </c:pt>
                <c:pt idx="122">
                  <c:v>40170.399602999998</c:v>
                </c:pt>
                <c:pt idx="123">
                  <c:v>40170.402272000043</c:v>
                </c:pt>
                <c:pt idx="124">
                  <c:v>40170.404948000003</c:v>
                </c:pt>
                <c:pt idx="125">
                  <c:v>40170.407623999999</c:v>
                </c:pt>
                <c:pt idx="126">
                  <c:v>40170.410302000011</c:v>
                </c:pt>
                <c:pt idx="127">
                  <c:v>40170.412969000012</c:v>
                </c:pt>
                <c:pt idx="128">
                  <c:v>40170.415648000002</c:v>
                </c:pt>
                <c:pt idx="129">
                  <c:v>40170.418976000146</c:v>
                </c:pt>
                <c:pt idx="130">
                  <c:v>40170.421652999998</c:v>
                </c:pt>
                <c:pt idx="131">
                  <c:v>40170.424329000001</c:v>
                </c:pt>
                <c:pt idx="132">
                  <c:v>40170.426993000001</c:v>
                </c:pt>
                <c:pt idx="133">
                  <c:v>40170.429660000002</c:v>
                </c:pt>
                <c:pt idx="134">
                  <c:v>40170.432329000003</c:v>
                </c:pt>
                <c:pt idx="135">
                  <c:v>40170.435007</c:v>
                </c:pt>
                <c:pt idx="136">
                  <c:v>40170.437684999997</c:v>
                </c:pt>
                <c:pt idx="137">
                  <c:v>40170.440356000043</c:v>
                </c:pt>
                <c:pt idx="138">
                  <c:v>40170.444597000147</c:v>
                </c:pt>
                <c:pt idx="139">
                  <c:v>40170.447267000003</c:v>
                </c:pt>
                <c:pt idx="140">
                  <c:v>40170.449939000013</c:v>
                </c:pt>
                <c:pt idx="141">
                  <c:v>40170.452615000169</c:v>
                </c:pt>
                <c:pt idx="142">
                  <c:v>40170.455284000003</c:v>
                </c:pt>
                <c:pt idx="143">
                  <c:v>40170.458890000169</c:v>
                </c:pt>
                <c:pt idx="144">
                  <c:v>40170.461557000002</c:v>
                </c:pt>
                <c:pt idx="145">
                  <c:v>40170.464235000043</c:v>
                </c:pt>
                <c:pt idx="146">
                  <c:v>40170.467889</c:v>
                </c:pt>
                <c:pt idx="147">
                  <c:v>40170.470566000011</c:v>
                </c:pt>
                <c:pt idx="148">
                  <c:v>40170.473779</c:v>
                </c:pt>
                <c:pt idx="149">
                  <c:v>40170.476457000012</c:v>
                </c:pt>
                <c:pt idx="150">
                  <c:v>40170.480203000043</c:v>
                </c:pt>
                <c:pt idx="151">
                  <c:v>40170.482880000003</c:v>
                </c:pt>
                <c:pt idx="152">
                  <c:v>40170.486848000139</c:v>
                </c:pt>
                <c:pt idx="153">
                  <c:v>40170.489516000147</c:v>
                </c:pt>
                <c:pt idx="154">
                  <c:v>40170.492191999998</c:v>
                </c:pt>
                <c:pt idx="155">
                  <c:v>40170.494868000002</c:v>
                </c:pt>
                <c:pt idx="156">
                  <c:v>40170.497549</c:v>
                </c:pt>
                <c:pt idx="157">
                  <c:v>40170.500224000003</c:v>
                </c:pt>
                <c:pt idx="158">
                  <c:v>40170.502892000011</c:v>
                </c:pt>
                <c:pt idx="159">
                  <c:v>40170.505568</c:v>
                </c:pt>
                <c:pt idx="160">
                  <c:v>40170.509536000012</c:v>
                </c:pt>
                <c:pt idx="161">
                  <c:v>40170.512212000147</c:v>
                </c:pt>
                <c:pt idx="162">
                  <c:v>40170.515542000001</c:v>
                </c:pt>
                <c:pt idx="163">
                  <c:v>40170.518220000013</c:v>
                </c:pt>
                <c:pt idx="164">
                  <c:v>40170.522173999998</c:v>
                </c:pt>
                <c:pt idx="165">
                  <c:v>40170.524854000003</c:v>
                </c:pt>
                <c:pt idx="166">
                  <c:v>40170.527795999995</c:v>
                </c:pt>
                <c:pt idx="167">
                  <c:v>40170.530459000001</c:v>
                </c:pt>
                <c:pt idx="168">
                  <c:v>40170.533127999995</c:v>
                </c:pt>
                <c:pt idx="169">
                  <c:v>40170.537001999997</c:v>
                </c:pt>
                <c:pt idx="170">
                  <c:v>40170.539666999997</c:v>
                </c:pt>
                <c:pt idx="171">
                  <c:v>40170.543275000011</c:v>
                </c:pt>
                <c:pt idx="172">
                  <c:v>40170.545953000001</c:v>
                </c:pt>
                <c:pt idx="173">
                  <c:v>40170.549793999999</c:v>
                </c:pt>
                <c:pt idx="174">
                  <c:v>40170.552471000003</c:v>
                </c:pt>
                <c:pt idx="175">
                  <c:v>40170.555137000003</c:v>
                </c:pt>
                <c:pt idx="176">
                  <c:v>40170.557813000043</c:v>
                </c:pt>
                <c:pt idx="177">
                  <c:v>40170.560481999986</c:v>
                </c:pt>
                <c:pt idx="178">
                  <c:v>40170.563937999999</c:v>
                </c:pt>
                <c:pt idx="179">
                  <c:v>40170.566614000003</c:v>
                </c:pt>
                <c:pt idx="180">
                  <c:v>40170.57058</c:v>
                </c:pt>
                <c:pt idx="181">
                  <c:v>40170.573247</c:v>
                </c:pt>
                <c:pt idx="182">
                  <c:v>40170.575911</c:v>
                </c:pt>
                <c:pt idx="183">
                  <c:v>40170.578578000139</c:v>
                </c:pt>
                <c:pt idx="184">
                  <c:v>40170.581249000003</c:v>
                </c:pt>
                <c:pt idx="185">
                  <c:v>40170.584275000147</c:v>
                </c:pt>
                <c:pt idx="186">
                  <c:v>40170.586951000012</c:v>
                </c:pt>
                <c:pt idx="187">
                  <c:v>40170.589619000013</c:v>
                </c:pt>
                <c:pt idx="188">
                  <c:v>40170.592297000003</c:v>
                </c:pt>
                <c:pt idx="189">
                  <c:v>40170.594972999999</c:v>
                </c:pt>
                <c:pt idx="190">
                  <c:v>40170.598268000002</c:v>
                </c:pt>
                <c:pt idx="191">
                  <c:v>40170.600943999998</c:v>
                </c:pt>
                <c:pt idx="192">
                  <c:v>40170.603610999999</c:v>
                </c:pt>
                <c:pt idx="193">
                  <c:v>40170.606669000001</c:v>
                </c:pt>
                <c:pt idx="194">
                  <c:v>40170.609336000001</c:v>
                </c:pt>
                <c:pt idx="195">
                  <c:v>40170.613046999999</c:v>
                </c:pt>
                <c:pt idx="196">
                  <c:v>40170.615717000001</c:v>
                </c:pt>
                <c:pt idx="197">
                  <c:v>40170.618648000003</c:v>
                </c:pt>
                <c:pt idx="198">
                  <c:v>40170.621314999997</c:v>
                </c:pt>
                <c:pt idx="199">
                  <c:v>40170.623994999994</c:v>
                </c:pt>
                <c:pt idx="200">
                  <c:v>40170.627457999995</c:v>
                </c:pt>
                <c:pt idx="201">
                  <c:v>40170.630126999997</c:v>
                </c:pt>
                <c:pt idx="202">
                  <c:v>40170.632921999997</c:v>
                </c:pt>
                <c:pt idx="203">
                  <c:v>40170.635597</c:v>
                </c:pt>
                <c:pt idx="204">
                  <c:v>40170.638264000001</c:v>
                </c:pt>
                <c:pt idx="205">
                  <c:v>40170.641247</c:v>
                </c:pt>
                <c:pt idx="206">
                  <c:v>40170.643924999997</c:v>
                </c:pt>
                <c:pt idx="207">
                  <c:v>40170.646599000043</c:v>
                </c:pt>
                <c:pt idx="208">
                  <c:v>40170.649264</c:v>
                </c:pt>
                <c:pt idx="209">
                  <c:v>40170.651931</c:v>
                </c:pt>
                <c:pt idx="210">
                  <c:v>40170.655295000011</c:v>
                </c:pt>
                <c:pt idx="211">
                  <c:v>40170.657961999997</c:v>
                </c:pt>
                <c:pt idx="212">
                  <c:v>40170.661799999994</c:v>
                </c:pt>
                <c:pt idx="213">
                  <c:v>40170.664476999998</c:v>
                </c:pt>
                <c:pt idx="214">
                  <c:v>40170.667364999994</c:v>
                </c:pt>
                <c:pt idx="215">
                  <c:v>40170.670030000001</c:v>
                </c:pt>
                <c:pt idx="216">
                  <c:v>40170.673147999994</c:v>
                </c:pt>
                <c:pt idx="217">
                  <c:v>40170.676282</c:v>
                </c:pt>
                <c:pt idx="218">
                  <c:v>40170.678957000011</c:v>
                </c:pt>
                <c:pt idx="219">
                  <c:v>40170.681625999998</c:v>
                </c:pt>
                <c:pt idx="220">
                  <c:v>40170.684304000002</c:v>
                </c:pt>
                <c:pt idx="221">
                  <c:v>40170.686970000002</c:v>
                </c:pt>
                <c:pt idx="222">
                  <c:v>40170.689694000001</c:v>
                </c:pt>
                <c:pt idx="223">
                  <c:v>40170.692371999998</c:v>
                </c:pt>
                <c:pt idx="224">
                  <c:v>40170.696211000002</c:v>
                </c:pt>
                <c:pt idx="225">
                  <c:v>40170.698887999999</c:v>
                </c:pt>
                <c:pt idx="226">
                  <c:v>40170.701557</c:v>
                </c:pt>
                <c:pt idx="227">
                  <c:v>40170.704224000001</c:v>
                </c:pt>
                <c:pt idx="228">
                  <c:v>40170.706899000012</c:v>
                </c:pt>
                <c:pt idx="229">
                  <c:v>40170.709576000001</c:v>
                </c:pt>
                <c:pt idx="230">
                  <c:v>40170.712256000013</c:v>
                </c:pt>
                <c:pt idx="231">
                  <c:v>40170.714921999999</c:v>
                </c:pt>
                <c:pt idx="232">
                  <c:v>40170.717599000003</c:v>
                </c:pt>
                <c:pt idx="233">
                  <c:v>40170.720275</c:v>
                </c:pt>
                <c:pt idx="234">
                  <c:v>40170.722942999986</c:v>
                </c:pt>
                <c:pt idx="235">
                  <c:v>40170.725607999986</c:v>
                </c:pt>
                <c:pt idx="236">
                  <c:v>40170.728278000002</c:v>
                </c:pt>
                <c:pt idx="237">
                  <c:v>40170.731811999998</c:v>
                </c:pt>
                <c:pt idx="238">
                  <c:v>40170.734488999995</c:v>
                </c:pt>
                <c:pt idx="239">
                  <c:v>40170.737166999985</c:v>
                </c:pt>
                <c:pt idx="240">
                  <c:v>40170.739836000001</c:v>
                </c:pt>
                <c:pt idx="241">
                  <c:v>40170.743731999995</c:v>
                </c:pt>
                <c:pt idx="242">
                  <c:v>40170.746398000003</c:v>
                </c:pt>
                <c:pt idx="243">
                  <c:v>40170.749075</c:v>
                </c:pt>
                <c:pt idx="244">
                  <c:v>40170.752543000002</c:v>
                </c:pt>
                <c:pt idx="245">
                  <c:v>40170.755220999999</c:v>
                </c:pt>
                <c:pt idx="246">
                  <c:v>40170.759048</c:v>
                </c:pt>
                <c:pt idx="247">
                  <c:v>40170.761724999975</c:v>
                </c:pt>
                <c:pt idx="248">
                  <c:v>40170.764392999998</c:v>
                </c:pt>
                <c:pt idx="249">
                  <c:v>40170.767059999998</c:v>
                </c:pt>
                <c:pt idx="250">
                  <c:v>40170.769737999995</c:v>
                </c:pt>
                <c:pt idx="251">
                  <c:v>40170.772414999999</c:v>
                </c:pt>
                <c:pt idx="252">
                  <c:v>40170.775091999996</c:v>
                </c:pt>
                <c:pt idx="253">
                  <c:v>40170.777757999997</c:v>
                </c:pt>
                <c:pt idx="254">
                  <c:v>40170.780436000001</c:v>
                </c:pt>
                <c:pt idx="255">
                  <c:v>40170.783112999998</c:v>
                </c:pt>
                <c:pt idx="256">
                  <c:v>40170.786151</c:v>
                </c:pt>
                <c:pt idx="257">
                  <c:v>40170.788820000002</c:v>
                </c:pt>
                <c:pt idx="258">
                  <c:v>40170.791485999856</c:v>
                </c:pt>
                <c:pt idx="259">
                  <c:v>40170.794161999984</c:v>
                </c:pt>
                <c:pt idx="260">
                  <c:v>40170.796828999999</c:v>
                </c:pt>
                <c:pt idx="261">
                  <c:v>40170.800459000013</c:v>
                </c:pt>
                <c:pt idx="262">
                  <c:v>40170.803138000003</c:v>
                </c:pt>
                <c:pt idx="263">
                  <c:v>40170.806222000043</c:v>
                </c:pt>
                <c:pt idx="264">
                  <c:v>40170.808887000043</c:v>
                </c:pt>
                <c:pt idx="265">
                  <c:v>40170.811565000011</c:v>
                </c:pt>
                <c:pt idx="266">
                  <c:v>40170.814335000185</c:v>
                </c:pt>
                <c:pt idx="267">
                  <c:v>40170.817003000011</c:v>
                </c:pt>
                <c:pt idx="268">
                  <c:v>40170.820039000013</c:v>
                </c:pt>
                <c:pt idx="269">
                  <c:v>40170.822703999998</c:v>
                </c:pt>
                <c:pt idx="270">
                  <c:v>40170.825373</c:v>
                </c:pt>
                <c:pt idx="271">
                  <c:v>40170.828051000011</c:v>
                </c:pt>
                <c:pt idx="272">
                  <c:v>40170.830730000001</c:v>
                </c:pt>
                <c:pt idx="273">
                  <c:v>40170.833544000001</c:v>
                </c:pt>
                <c:pt idx="274">
                  <c:v>40170.836211000154</c:v>
                </c:pt>
                <c:pt idx="275">
                  <c:v>40170.838888000013</c:v>
                </c:pt>
                <c:pt idx="276">
                  <c:v>40170.842475000012</c:v>
                </c:pt>
                <c:pt idx="277">
                  <c:v>40170.845150000001</c:v>
                </c:pt>
                <c:pt idx="278">
                  <c:v>40170.847828000013</c:v>
                </c:pt>
                <c:pt idx="279">
                  <c:v>40170.850495000013</c:v>
                </c:pt>
                <c:pt idx="280">
                  <c:v>40170.853173000003</c:v>
                </c:pt>
                <c:pt idx="281">
                  <c:v>40170.856443000011</c:v>
                </c:pt>
                <c:pt idx="282">
                  <c:v>40170.859121000001</c:v>
                </c:pt>
                <c:pt idx="283">
                  <c:v>40170.861798999998</c:v>
                </c:pt>
                <c:pt idx="284">
                  <c:v>40170.864464999999</c:v>
                </c:pt>
                <c:pt idx="285">
                  <c:v>40170.867141999996</c:v>
                </c:pt>
                <c:pt idx="286">
                  <c:v>40170.869810000011</c:v>
                </c:pt>
                <c:pt idx="287">
                  <c:v>40170.872486</c:v>
                </c:pt>
                <c:pt idx="288">
                  <c:v>40170.875210000013</c:v>
                </c:pt>
                <c:pt idx="289">
                  <c:v>40170.87788</c:v>
                </c:pt>
                <c:pt idx="290">
                  <c:v>40170.8805560002</c:v>
                </c:pt>
                <c:pt idx="291">
                  <c:v>40170.884581000013</c:v>
                </c:pt>
                <c:pt idx="292">
                  <c:v>40170.887259000185</c:v>
                </c:pt>
                <c:pt idx="293">
                  <c:v>40170.891329999999</c:v>
                </c:pt>
                <c:pt idx="294">
                  <c:v>40170.894007000003</c:v>
                </c:pt>
                <c:pt idx="295">
                  <c:v>40170.897719000001</c:v>
                </c:pt>
                <c:pt idx="296">
                  <c:v>40170.900397000012</c:v>
                </c:pt>
                <c:pt idx="297">
                  <c:v>40170.904700000006</c:v>
                </c:pt>
                <c:pt idx="298">
                  <c:v>40170.907378000011</c:v>
                </c:pt>
                <c:pt idx="299">
                  <c:v>40170.910486000001</c:v>
                </c:pt>
                <c:pt idx="300">
                  <c:v>40170.913152000001</c:v>
                </c:pt>
                <c:pt idx="301">
                  <c:v>40170.915830000013</c:v>
                </c:pt>
                <c:pt idx="302">
                  <c:v>40170.918543000043</c:v>
                </c:pt>
                <c:pt idx="303">
                  <c:v>40170.921220999997</c:v>
                </c:pt>
                <c:pt idx="304">
                  <c:v>40170.923931999998</c:v>
                </c:pt>
                <c:pt idx="305">
                  <c:v>40170.926599000013</c:v>
                </c:pt>
                <c:pt idx="306">
                  <c:v>40170.929277000003</c:v>
                </c:pt>
                <c:pt idx="307">
                  <c:v>40170.931955</c:v>
                </c:pt>
                <c:pt idx="308">
                  <c:v>40170.934634000012</c:v>
                </c:pt>
                <c:pt idx="309">
                  <c:v>40170.937300999998</c:v>
                </c:pt>
                <c:pt idx="310">
                  <c:v>40170.939975000001</c:v>
                </c:pt>
                <c:pt idx="311">
                  <c:v>40170.942653000013</c:v>
                </c:pt>
                <c:pt idx="312">
                  <c:v>40170.945322</c:v>
                </c:pt>
                <c:pt idx="313">
                  <c:v>40170.947997000003</c:v>
                </c:pt>
                <c:pt idx="314">
                  <c:v>40170.950663000003</c:v>
                </c:pt>
                <c:pt idx="315">
                  <c:v>40170.953843000003</c:v>
                </c:pt>
                <c:pt idx="316">
                  <c:v>40170.956521000138</c:v>
                </c:pt>
                <c:pt idx="317">
                  <c:v>40170.959196000003</c:v>
                </c:pt>
                <c:pt idx="318">
                  <c:v>40170.961874000001</c:v>
                </c:pt>
                <c:pt idx="319">
                  <c:v>40170.964541000001</c:v>
                </c:pt>
                <c:pt idx="320">
                  <c:v>40170.967313000001</c:v>
                </c:pt>
                <c:pt idx="321">
                  <c:v>40170.969987999997</c:v>
                </c:pt>
                <c:pt idx="322">
                  <c:v>40170.973702999996</c:v>
                </c:pt>
                <c:pt idx="323">
                  <c:v>40170.976378000043</c:v>
                </c:pt>
                <c:pt idx="324">
                  <c:v>40170.980730000003</c:v>
                </c:pt>
                <c:pt idx="325">
                  <c:v>40170.983408</c:v>
                </c:pt>
                <c:pt idx="326">
                  <c:v>40170.986910000043</c:v>
                </c:pt>
                <c:pt idx="327">
                  <c:v>40170.989581000002</c:v>
                </c:pt>
                <c:pt idx="328">
                  <c:v>40170.992254000012</c:v>
                </c:pt>
                <c:pt idx="329">
                  <c:v>40170.994932000001</c:v>
                </c:pt>
                <c:pt idx="330">
                  <c:v>40170.997608999998</c:v>
                </c:pt>
                <c:pt idx="331">
                  <c:v>40171.001110999998</c:v>
                </c:pt>
                <c:pt idx="332">
                  <c:v>40171.003788999995</c:v>
                </c:pt>
                <c:pt idx="333">
                  <c:v>40171.006455000002</c:v>
                </c:pt>
                <c:pt idx="334">
                  <c:v>40171.009133</c:v>
                </c:pt>
                <c:pt idx="335">
                  <c:v>40171.011811000011</c:v>
                </c:pt>
                <c:pt idx="336">
                  <c:v>40171.015302</c:v>
                </c:pt>
                <c:pt idx="337">
                  <c:v>40171.017980000004</c:v>
                </c:pt>
                <c:pt idx="338">
                  <c:v>40171.020891</c:v>
                </c:pt>
                <c:pt idx="339">
                  <c:v>40171.023556</c:v>
                </c:pt>
                <c:pt idx="340">
                  <c:v>40171.026235000012</c:v>
                </c:pt>
                <c:pt idx="341">
                  <c:v>40171.028912000002</c:v>
                </c:pt>
                <c:pt idx="342">
                  <c:v>40171.031589999999</c:v>
                </c:pt>
                <c:pt idx="343">
                  <c:v>40171.035765999994</c:v>
                </c:pt>
                <c:pt idx="344">
                  <c:v>40171.038443999998</c:v>
                </c:pt>
                <c:pt idx="345">
                  <c:v>40171.042528000013</c:v>
                </c:pt>
                <c:pt idx="346">
                  <c:v>40171.045205000002</c:v>
                </c:pt>
                <c:pt idx="347">
                  <c:v>40171.047872000003</c:v>
                </c:pt>
                <c:pt idx="348">
                  <c:v>40171.050550000138</c:v>
                </c:pt>
                <c:pt idx="349">
                  <c:v>40171.053227000011</c:v>
                </c:pt>
                <c:pt idx="350">
                  <c:v>40171.056626000012</c:v>
                </c:pt>
                <c:pt idx="351">
                  <c:v>40171.059303000002</c:v>
                </c:pt>
                <c:pt idx="352">
                  <c:v>40171.063013999999</c:v>
                </c:pt>
                <c:pt idx="353">
                  <c:v>40171.065680999985</c:v>
                </c:pt>
                <c:pt idx="354">
                  <c:v>40171.068359000012</c:v>
                </c:pt>
                <c:pt idx="355">
                  <c:v>40171.071660999994</c:v>
                </c:pt>
                <c:pt idx="356">
                  <c:v>40171.074330000003</c:v>
                </c:pt>
                <c:pt idx="357">
                  <c:v>40171.078028000011</c:v>
                </c:pt>
                <c:pt idx="358">
                  <c:v>40171.080706000001</c:v>
                </c:pt>
                <c:pt idx="359">
                  <c:v>40171.084103000001</c:v>
                </c:pt>
                <c:pt idx="360">
                  <c:v>40171.086766</c:v>
                </c:pt>
                <c:pt idx="361">
                  <c:v>40171.090468999995</c:v>
                </c:pt>
                <c:pt idx="362">
                  <c:v>40171.093132999995</c:v>
                </c:pt>
                <c:pt idx="363">
                  <c:v>40171.095799999996</c:v>
                </c:pt>
                <c:pt idx="364">
                  <c:v>40171.098466999996</c:v>
                </c:pt>
                <c:pt idx="365">
                  <c:v>40171.101135999997</c:v>
                </c:pt>
                <c:pt idx="366">
                  <c:v>40171.105299000003</c:v>
                </c:pt>
                <c:pt idx="367">
                  <c:v>40171.107965999996</c:v>
                </c:pt>
                <c:pt idx="368">
                  <c:v>40171.110629000003</c:v>
                </c:pt>
                <c:pt idx="369">
                  <c:v>40171.113448999997</c:v>
                </c:pt>
                <c:pt idx="370">
                  <c:v>40171.116127000001</c:v>
                </c:pt>
                <c:pt idx="371">
                  <c:v>40171.120105999995</c:v>
                </c:pt>
                <c:pt idx="372">
                  <c:v>40171.122782999984</c:v>
                </c:pt>
                <c:pt idx="373">
                  <c:v>40171.125635999997</c:v>
                </c:pt>
                <c:pt idx="374">
                  <c:v>40171.128301999997</c:v>
                </c:pt>
                <c:pt idx="375">
                  <c:v>40171.130980000002</c:v>
                </c:pt>
                <c:pt idx="376">
                  <c:v>40171.134213000012</c:v>
                </c:pt>
                <c:pt idx="377">
                  <c:v>40171.136891000002</c:v>
                </c:pt>
                <c:pt idx="378">
                  <c:v>40171.139569999999</c:v>
                </c:pt>
                <c:pt idx="379">
                  <c:v>40171.142235000043</c:v>
                </c:pt>
                <c:pt idx="380">
                  <c:v>40171.146216000147</c:v>
                </c:pt>
                <c:pt idx="381">
                  <c:v>40171.148883000002</c:v>
                </c:pt>
                <c:pt idx="382">
                  <c:v>40171.151557000012</c:v>
                </c:pt>
                <c:pt idx="383">
                  <c:v>40171.154898000139</c:v>
                </c:pt>
                <c:pt idx="384">
                  <c:v>40171.157576000012</c:v>
                </c:pt>
                <c:pt idx="385">
                  <c:v>40171.160591</c:v>
                </c:pt>
                <c:pt idx="386">
                  <c:v>40171.163268999997</c:v>
                </c:pt>
                <c:pt idx="387">
                  <c:v>40171.167201999997</c:v>
                </c:pt>
                <c:pt idx="388">
                  <c:v>40171.169866999997</c:v>
                </c:pt>
                <c:pt idx="389">
                  <c:v>40171.172546000002</c:v>
                </c:pt>
                <c:pt idx="390">
                  <c:v>40171.175223999999</c:v>
                </c:pt>
                <c:pt idx="391">
                  <c:v>40171.177901999996</c:v>
                </c:pt>
                <c:pt idx="392">
                  <c:v>40171.180578000043</c:v>
                </c:pt>
                <c:pt idx="393">
                  <c:v>40171.183245</c:v>
                </c:pt>
                <c:pt idx="394">
                  <c:v>40171.185922999997</c:v>
                </c:pt>
                <c:pt idx="395">
                  <c:v>40171.188601000002</c:v>
                </c:pt>
                <c:pt idx="396">
                  <c:v>40171.191266999995</c:v>
                </c:pt>
                <c:pt idx="397">
                  <c:v>40171.193931999995</c:v>
                </c:pt>
                <c:pt idx="398">
                  <c:v>40171.196610999999</c:v>
                </c:pt>
                <c:pt idx="399">
                  <c:v>40171.199289999997</c:v>
                </c:pt>
                <c:pt idx="400">
                  <c:v>40171.201966999994</c:v>
                </c:pt>
                <c:pt idx="401">
                  <c:v>40171.204634000002</c:v>
                </c:pt>
                <c:pt idx="402">
                  <c:v>40171.207309999998</c:v>
                </c:pt>
                <c:pt idx="403">
                  <c:v>40171.210527000003</c:v>
                </c:pt>
                <c:pt idx="404">
                  <c:v>40171.213200999999</c:v>
                </c:pt>
                <c:pt idx="405">
                  <c:v>40171.215879000003</c:v>
                </c:pt>
                <c:pt idx="406">
                  <c:v>40171.218545000003</c:v>
                </c:pt>
                <c:pt idx="407">
                  <c:v>40171.222523999997</c:v>
                </c:pt>
                <c:pt idx="408">
                  <c:v>40171.225189999976</c:v>
                </c:pt>
                <c:pt idx="409">
                  <c:v>40171.227866999994</c:v>
                </c:pt>
                <c:pt idx="410">
                  <c:v>40171.231578999999</c:v>
                </c:pt>
                <c:pt idx="411">
                  <c:v>40171.234257000011</c:v>
                </c:pt>
                <c:pt idx="412">
                  <c:v>40171.238154999999</c:v>
                </c:pt>
                <c:pt idx="413">
                  <c:v>40171.240832000003</c:v>
                </c:pt>
                <c:pt idx="414">
                  <c:v>40171.243649999997</c:v>
                </c:pt>
                <c:pt idx="415">
                  <c:v>40171.246317000012</c:v>
                </c:pt>
                <c:pt idx="416">
                  <c:v>40171.248991</c:v>
                </c:pt>
                <c:pt idx="417">
                  <c:v>40171.252239000147</c:v>
                </c:pt>
                <c:pt idx="418">
                  <c:v>40171.254917000013</c:v>
                </c:pt>
                <c:pt idx="419">
                  <c:v>40171.257596000003</c:v>
                </c:pt>
                <c:pt idx="420">
                  <c:v>40171.260264999997</c:v>
                </c:pt>
                <c:pt idx="421">
                  <c:v>40171.263925999985</c:v>
                </c:pt>
                <c:pt idx="422">
                  <c:v>40171.266592</c:v>
                </c:pt>
                <c:pt idx="423">
                  <c:v>40171.269266999996</c:v>
                </c:pt>
                <c:pt idx="424">
                  <c:v>40171.273246999997</c:v>
                </c:pt>
                <c:pt idx="425">
                  <c:v>40171.275913999998</c:v>
                </c:pt>
                <c:pt idx="426">
                  <c:v>40171.278940999997</c:v>
                </c:pt>
                <c:pt idx="427">
                  <c:v>40171.281607999998</c:v>
                </c:pt>
                <c:pt idx="428">
                  <c:v>40171.284271000011</c:v>
                </c:pt>
                <c:pt idx="429">
                  <c:v>40171.286938000012</c:v>
                </c:pt>
                <c:pt idx="430">
                  <c:v>40171.289604999998</c:v>
                </c:pt>
                <c:pt idx="431">
                  <c:v>40171.293060999975</c:v>
                </c:pt>
                <c:pt idx="432">
                  <c:v>40171.295726999975</c:v>
                </c:pt>
                <c:pt idx="433">
                  <c:v>40171.298390999997</c:v>
                </c:pt>
                <c:pt idx="434">
                  <c:v>40171.301057000011</c:v>
                </c:pt>
                <c:pt idx="435">
                  <c:v>40171.303726999999</c:v>
                </c:pt>
                <c:pt idx="436">
                  <c:v>40171.306393000013</c:v>
                </c:pt>
                <c:pt idx="437">
                  <c:v>40171.309059000043</c:v>
                </c:pt>
                <c:pt idx="438">
                  <c:v>40171.312517000224</c:v>
                </c:pt>
                <c:pt idx="439">
                  <c:v>40171.315180000005</c:v>
                </c:pt>
                <c:pt idx="440">
                  <c:v>40171.317846000013</c:v>
                </c:pt>
                <c:pt idx="441">
                  <c:v>40171.320512000013</c:v>
                </c:pt>
                <c:pt idx="442">
                  <c:v>40171.323179999999</c:v>
                </c:pt>
                <c:pt idx="443">
                  <c:v>40171.325847</c:v>
                </c:pt>
                <c:pt idx="444">
                  <c:v>40171.328523000011</c:v>
                </c:pt>
                <c:pt idx="445">
                  <c:v>40171.331192999998</c:v>
                </c:pt>
                <c:pt idx="446">
                  <c:v>40171.335413000001</c:v>
                </c:pt>
                <c:pt idx="447">
                  <c:v>40171.338090000012</c:v>
                </c:pt>
                <c:pt idx="448">
                  <c:v>40171.340769000002</c:v>
                </c:pt>
                <c:pt idx="449">
                  <c:v>40171.343437000003</c:v>
                </c:pt>
                <c:pt idx="450">
                  <c:v>40171.346114000138</c:v>
                </c:pt>
                <c:pt idx="451">
                  <c:v>40171.348790000011</c:v>
                </c:pt>
                <c:pt idx="452">
                  <c:v>40171.351470000001</c:v>
                </c:pt>
                <c:pt idx="453">
                  <c:v>40171.354564000147</c:v>
                </c:pt>
                <c:pt idx="454">
                  <c:v>40171.357229000147</c:v>
                </c:pt>
                <c:pt idx="455">
                  <c:v>40171.359906000012</c:v>
                </c:pt>
                <c:pt idx="456">
                  <c:v>40171.363702999995</c:v>
                </c:pt>
                <c:pt idx="457">
                  <c:v>40171.366380000007</c:v>
                </c:pt>
                <c:pt idx="458">
                  <c:v>40171.369056000003</c:v>
                </c:pt>
                <c:pt idx="459">
                  <c:v>40171.371735000001</c:v>
                </c:pt>
                <c:pt idx="460">
                  <c:v>40171.374402000001</c:v>
                </c:pt>
                <c:pt idx="461">
                  <c:v>40171.377081999999</c:v>
                </c:pt>
                <c:pt idx="462">
                  <c:v>40171.379756000002</c:v>
                </c:pt>
                <c:pt idx="463">
                  <c:v>40171.382599000208</c:v>
                </c:pt>
                <c:pt idx="464">
                  <c:v>40171.385268000013</c:v>
                </c:pt>
                <c:pt idx="465">
                  <c:v>40171.387942000001</c:v>
                </c:pt>
                <c:pt idx="466">
                  <c:v>40171.390827000003</c:v>
                </c:pt>
                <c:pt idx="467">
                  <c:v>40171.393505</c:v>
                </c:pt>
                <c:pt idx="468">
                  <c:v>40171.396182999997</c:v>
                </c:pt>
                <c:pt idx="469">
                  <c:v>40171.398852000013</c:v>
                </c:pt>
                <c:pt idx="470">
                  <c:v>40171.402829000013</c:v>
                </c:pt>
                <c:pt idx="471">
                  <c:v>40171.405497</c:v>
                </c:pt>
                <c:pt idx="472">
                  <c:v>40171.408174000011</c:v>
                </c:pt>
                <c:pt idx="473">
                  <c:v>40171.411791999999</c:v>
                </c:pt>
                <c:pt idx="474">
                  <c:v>40171.414469000003</c:v>
                </c:pt>
                <c:pt idx="475">
                  <c:v>40171.417447</c:v>
                </c:pt>
                <c:pt idx="476">
                  <c:v>40171.420115000001</c:v>
                </c:pt>
                <c:pt idx="477">
                  <c:v>40171.422792999998</c:v>
                </c:pt>
                <c:pt idx="478">
                  <c:v>40171.425468999994</c:v>
                </c:pt>
                <c:pt idx="479">
                  <c:v>40171.428147999999</c:v>
                </c:pt>
                <c:pt idx="480">
                  <c:v>40171.430826000003</c:v>
                </c:pt>
                <c:pt idx="481">
                  <c:v>40171.433491999996</c:v>
                </c:pt>
                <c:pt idx="482">
                  <c:v>40171.436170000001</c:v>
                </c:pt>
                <c:pt idx="483">
                  <c:v>40171.439822</c:v>
                </c:pt>
                <c:pt idx="484">
                  <c:v>40171.442500000012</c:v>
                </c:pt>
                <c:pt idx="485">
                  <c:v>40171.446213000185</c:v>
                </c:pt>
                <c:pt idx="486">
                  <c:v>40171.448891000138</c:v>
                </c:pt>
                <c:pt idx="487">
                  <c:v>40171.452266000138</c:v>
                </c:pt>
                <c:pt idx="488">
                  <c:v>40171.454941000011</c:v>
                </c:pt>
                <c:pt idx="489">
                  <c:v>40171.457608000012</c:v>
                </c:pt>
                <c:pt idx="490">
                  <c:v>40171.460808000003</c:v>
                </c:pt>
                <c:pt idx="491">
                  <c:v>40171.463485999986</c:v>
                </c:pt>
                <c:pt idx="492">
                  <c:v>40171.466164999998</c:v>
                </c:pt>
                <c:pt idx="493">
                  <c:v>40171.468844000003</c:v>
                </c:pt>
                <c:pt idx="494">
                  <c:v>40171.471511000003</c:v>
                </c:pt>
                <c:pt idx="495">
                  <c:v>40171.474372000011</c:v>
                </c:pt>
                <c:pt idx="496">
                  <c:v>40171.477050000001</c:v>
                </c:pt>
                <c:pt idx="497">
                  <c:v>40171.479997000002</c:v>
                </c:pt>
                <c:pt idx="498">
                  <c:v>40171.482673000013</c:v>
                </c:pt>
                <c:pt idx="499">
                  <c:v>40171.485339000013</c:v>
                </c:pt>
                <c:pt idx="500">
                  <c:v>40171.488633000146</c:v>
                </c:pt>
                <c:pt idx="501">
                  <c:v>40171.491311999998</c:v>
                </c:pt>
              </c:numCache>
            </c:numRef>
          </c:xVal>
          <c:yVal>
            <c:numRef>
              <c:f>'9-Hole86'!$E$10:$E$511</c:f>
              <c:numCache>
                <c:formatCode>General</c:formatCode>
                <c:ptCount val="502"/>
                <c:pt idx="0">
                  <c:v>-8.7700000000000208E-3</c:v>
                </c:pt>
                <c:pt idx="1">
                  <c:v>-9.1200000000000048E-3</c:v>
                </c:pt>
                <c:pt idx="2">
                  <c:v>-9.1200000000000048E-3</c:v>
                </c:pt>
                <c:pt idx="3">
                  <c:v>-9.4700000000000478E-3</c:v>
                </c:pt>
                <c:pt idx="4">
                  <c:v>-9.4700000000000478E-3</c:v>
                </c:pt>
                <c:pt idx="5">
                  <c:v>-9.8200000000000266E-3</c:v>
                </c:pt>
                <c:pt idx="6">
                  <c:v>-1.017E-2</c:v>
                </c:pt>
                <c:pt idx="7">
                  <c:v>-2.1390000000000006E-2</c:v>
                </c:pt>
                <c:pt idx="8">
                  <c:v>-2.1740000000000002E-2</c:v>
                </c:pt>
                <c:pt idx="9">
                  <c:v>-2.1740000000000002E-2</c:v>
                </c:pt>
                <c:pt idx="10">
                  <c:v>-2.2090000000000012E-2</c:v>
                </c:pt>
                <c:pt idx="11">
                  <c:v>-2.2090000000000012E-2</c:v>
                </c:pt>
                <c:pt idx="12">
                  <c:v>-0.19147000000000006</c:v>
                </c:pt>
                <c:pt idx="13">
                  <c:v>-0.19532000000000005</c:v>
                </c:pt>
                <c:pt idx="14">
                  <c:v>-0.21321000000000073</c:v>
                </c:pt>
                <c:pt idx="15">
                  <c:v>-0.21110000000000001</c:v>
                </c:pt>
                <c:pt idx="16">
                  <c:v>-0.21005000000000001</c:v>
                </c:pt>
                <c:pt idx="17">
                  <c:v>-0.20865</c:v>
                </c:pt>
                <c:pt idx="18">
                  <c:v>-0.20900000000000021</c:v>
                </c:pt>
                <c:pt idx="19">
                  <c:v>-1.3640000000000001</c:v>
                </c:pt>
                <c:pt idx="20">
                  <c:v>-5.8021399999999845</c:v>
                </c:pt>
                <c:pt idx="21">
                  <c:v>-10.4369</c:v>
                </c:pt>
                <c:pt idx="22">
                  <c:v>-15.2982</c:v>
                </c:pt>
                <c:pt idx="23">
                  <c:v>-20.634036999999999</c:v>
                </c:pt>
                <c:pt idx="24">
                  <c:v>-25.152699999999989</c:v>
                </c:pt>
                <c:pt idx="25">
                  <c:v>-31.081289000000002</c:v>
                </c:pt>
                <c:pt idx="26">
                  <c:v>-35.797750000000129</c:v>
                </c:pt>
                <c:pt idx="27">
                  <c:v>-40.253078000000002</c:v>
                </c:pt>
                <c:pt idx="28">
                  <c:v>-45.755500000000012</c:v>
                </c:pt>
                <c:pt idx="29">
                  <c:v>-49.807400000000001</c:v>
                </c:pt>
                <c:pt idx="30">
                  <c:v>-56.386299999999999</c:v>
                </c:pt>
                <c:pt idx="31">
                  <c:v>-62.251429000000002</c:v>
                </c:pt>
                <c:pt idx="32">
                  <c:v>-71.354234000000005</c:v>
                </c:pt>
                <c:pt idx="33">
                  <c:v>-77.119571999999948</c:v>
                </c:pt>
                <c:pt idx="34">
                  <c:v>-87.780199999999994</c:v>
                </c:pt>
                <c:pt idx="35">
                  <c:v>-94.558419999999998</c:v>
                </c:pt>
                <c:pt idx="36">
                  <c:v>-101.60589299999968</c:v>
                </c:pt>
                <c:pt idx="37">
                  <c:v>-108.46400000000025</c:v>
                </c:pt>
                <c:pt idx="38">
                  <c:v>-115.45654300000002</c:v>
                </c:pt>
                <c:pt idx="39">
                  <c:v>-124.101035</c:v>
                </c:pt>
                <c:pt idx="40">
                  <c:v>-131.08737800000051</c:v>
                </c:pt>
                <c:pt idx="41">
                  <c:v>-139.85280900000069</c:v>
                </c:pt>
                <c:pt idx="42">
                  <c:v>-146.65800000000004</c:v>
                </c:pt>
                <c:pt idx="43">
                  <c:v>-153.66892200000001</c:v>
                </c:pt>
                <c:pt idx="44">
                  <c:v>-161.56261000000001</c:v>
                </c:pt>
                <c:pt idx="45">
                  <c:v>-168.47137900000001</c:v>
                </c:pt>
                <c:pt idx="46">
                  <c:v>-175.31700000000001</c:v>
                </c:pt>
                <c:pt idx="47">
                  <c:v>-182.38565800000001</c:v>
                </c:pt>
                <c:pt idx="48">
                  <c:v>-189.226832</c:v>
                </c:pt>
                <c:pt idx="49">
                  <c:v>-197.52600000000001</c:v>
                </c:pt>
                <c:pt idx="50">
                  <c:v>-204.53399999999999</c:v>
                </c:pt>
                <c:pt idx="51">
                  <c:v>-211.48801500000027</c:v>
                </c:pt>
                <c:pt idx="52">
                  <c:v>-218.17934299999999</c:v>
                </c:pt>
                <c:pt idx="53">
                  <c:v>-225.256868</c:v>
                </c:pt>
                <c:pt idx="54">
                  <c:v>-235.32976199999999</c:v>
                </c:pt>
                <c:pt idx="55">
                  <c:v>-247.75051999999999</c:v>
                </c:pt>
                <c:pt idx="56">
                  <c:v>-254.70063499999998</c:v>
                </c:pt>
                <c:pt idx="57">
                  <c:v>-261.59211299999862</c:v>
                </c:pt>
                <c:pt idx="58">
                  <c:v>-269.70065199999999</c:v>
                </c:pt>
                <c:pt idx="59">
                  <c:v>-276.77566300000001</c:v>
                </c:pt>
                <c:pt idx="60">
                  <c:v>-285.18900000000002</c:v>
                </c:pt>
                <c:pt idx="61">
                  <c:v>-292.03526099999999</c:v>
                </c:pt>
                <c:pt idx="62">
                  <c:v>-298.7918999999988</c:v>
                </c:pt>
                <c:pt idx="63">
                  <c:v>-306.865725</c:v>
                </c:pt>
                <c:pt idx="64">
                  <c:v>-313.85059899999999</c:v>
                </c:pt>
                <c:pt idx="65">
                  <c:v>-321.34526200000101</c:v>
                </c:pt>
                <c:pt idx="66">
                  <c:v>-328.54730799999999</c:v>
                </c:pt>
                <c:pt idx="67">
                  <c:v>-335.40527899999893</c:v>
                </c:pt>
                <c:pt idx="68">
                  <c:v>-343.13201099999969</c:v>
                </c:pt>
                <c:pt idx="69">
                  <c:v>-349.90252199999969</c:v>
                </c:pt>
                <c:pt idx="70">
                  <c:v>-356.88508999999999</c:v>
                </c:pt>
                <c:pt idx="71">
                  <c:v>-363.75253899999899</c:v>
                </c:pt>
                <c:pt idx="72">
                  <c:v>-370.567789</c:v>
                </c:pt>
                <c:pt idx="73">
                  <c:v>-377.66240200000038</c:v>
                </c:pt>
                <c:pt idx="74">
                  <c:v>-384.46323399999886</c:v>
                </c:pt>
                <c:pt idx="75">
                  <c:v>-391.60013400000003</c:v>
                </c:pt>
                <c:pt idx="76">
                  <c:v>-398.47395599999868</c:v>
                </c:pt>
                <c:pt idx="77">
                  <c:v>-405.46190299999893</c:v>
                </c:pt>
                <c:pt idx="78">
                  <c:v>-412.39699999999868</c:v>
                </c:pt>
                <c:pt idx="79">
                  <c:v>-419.185</c:v>
                </c:pt>
                <c:pt idx="80">
                  <c:v>-429.83300000000003</c:v>
                </c:pt>
                <c:pt idx="81">
                  <c:v>-436.584150999999</c:v>
                </c:pt>
                <c:pt idx="82">
                  <c:v>-443.70747799999964</c:v>
                </c:pt>
                <c:pt idx="83">
                  <c:v>-450.51799999999969</c:v>
                </c:pt>
                <c:pt idx="84">
                  <c:v>-457.64454899999998</c:v>
                </c:pt>
                <c:pt idx="85">
                  <c:v>-465.15421300000008</c:v>
                </c:pt>
                <c:pt idx="86">
                  <c:v>-472.30088899999998</c:v>
                </c:pt>
                <c:pt idx="87">
                  <c:v>-479.06887</c:v>
                </c:pt>
                <c:pt idx="88">
                  <c:v>-486.01819899999856</c:v>
                </c:pt>
                <c:pt idx="89">
                  <c:v>-492.93660199999869</c:v>
                </c:pt>
                <c:pt idx="90">
                  <c:v>-499.69672599999899</c:v>
                </c:pt>
                <c:pt idx="91">
                  <c:v>-506.78323699999868</c:v>
                </c:pt>
                <c:pt idx="92">
                  <c:v>-513.59428200000002</c:v>
                </c:pt>
                <c:pt idx="93">
                  <c:v>-521.96023099999798</c:v>
                </c:pt>
                <c:pt idx="94">
                  <c:v>-528.93441600000006</c:v>
                </c:pt>
                <c:pt idx="95">
                  <c:v>-539.26351499999998</c:v>
                </c:pt>
                <c:pt idx="96">
                  <c:v>-546.17700000000002</c:v>
                </c:pt>
                <c:pt idx="97">
                  <c:v>-556.753243</c:v>
                </c:pt>
                <c:pt idx="98">
                  <c:v>-563.79193100000055</c:v>
                </c:pt>
                <c:pt idx="99">
                  <c:v>-571.67223899999999</c:v>
                </c:pt>
                <c:pt idx="100">
                  <c:v>-578.73964999999998</c:v>
                </c:pt>
                <c:pt idx="101">
                  <c:v>-590.08597600000053</c:v>
                </c:pt>
                <c:pt idx="102">
                  <c:v>-596.93177200000002</c:v>
                </c:pt>
                <c:pt idx="103">
                  <c:v>-604.00720699999761</c:v>
                </c:pt>
                <c:pt idx="104">
                  <c:v>-610.91355899999996</c:v>
                </c:pt>
                <c:pt idx="105">
                  <c:v>-617.73721699999749</c:v>
                </c:pt>
                <c:pt idx="106">
                  <c:v>-624.71970800000054</c:v>
                </c:pt>
                <c:pt idx="107">
                  <c:v>-631.42802399999948</c:v>
                </c:pt>
                <c:pt idx="108">
                  <c:v>-638.40052199999946</c:v>
                </c:pt>
                <c:pt idx="109">
                  <c:v>-647.75442999999996</c:v>
                </c:pt>
                <c:pt idx="110">
                  <c:v>-654.56593299999997</c:v>
                </c:pt>
                <c:pt idx="111">
                  <c:v>-661.69041700000002</c:v>
                </c:pt>
                <c:pt idx="112">
                  <c:v>-668.55796199999747</c:v>
                </c:pt>
                <c:pt idx="113">
                  <c:v>-675.56235799999797</c:v>
                </c:pt>
                <c:pt idx="114">
                  <c:v>-684.8629819999976</c:v>
                </c:pt>
                <c:pt idx="115">
                  <c:v>-691.59500000000003</c:v>
                </c:pt>
                <c:pt idx="116">
                  <c:v>-700.64465999999948</c:v>
                </c:pt>
                <c:pt idx="117">
                  <c:v>-707.73835799999995</c:v>
                </c:pt>
                <c:pt idx="118">
                  <c:v>-714.56199999999797</c:v>
                </c:pt>
                <c:pt idx="119">
                  <c:v>-721.53130599999997</c:v>
                </c:pt>
                <c:pt idx="120">
                  <c:v>-728.55397300000004</c:v>
                </c:pt>
                <c:pt idx="121">
                  <c:v>-735.440832</c:v>
                </c:pt>
                <c:pt idx="122">
                  <c:v>-742.53441399999997</c:v>
                </c:pt>
                <c:pt idx="123">
                  <c:v>-749.28470400000299</c:v>
                </c:pt>
                <c:pt idx="124">
                  <c:v>-756.31514999999797</c:v>
                </c:pt>
                <c:pt idx="125">
                  <c:v>-763.14</c:v>
                </c:pt>
                <c:pt idx="126">
                  <c:v>-769.98500000000001</c:v>
                </c:pt>
                <c:pt idx="127">
                  <c:v>-777.00820799999997</c:v>
                </c:pt>
                <c:pt idx="128">
                  <c:v>-783.79058500000053</c:v>
                </c:pt>
                <c:pt idx="129">
                  <c:v>-792.48254999999949</c:v>
                </c:pt>
                <c:pt idx="130">
                  <c:v>-799.61900200000002</c:v>
                </c:pt>
                <c:pt idx="131">
                  <c:v>-806.49620499999946</c:v>
                </c:pt>
                <c:pt idx="132">
                  <c:v>-813.44743499999947</c:v>
                </c:pt>
                <c:pt idx="133">
                  <c:v>-820.34747199999947</c:v>
                </c:pt>
                <c:pt idx="134">
                  <c:v>-827.08344300000215</c:v>
                </c:pt>
                <c:pt idx="135">
                  <c:v>-834.14265299999761</c:v>
                </c:pt>
                <c:pt idx="136">
                  <c:v>-840.92578500000002</c:v>
                </c:pt>
                <c:pt idx="137">
                  <c:v>-847.91008599999998</c:v>
                </c:pt>
                <c:pt idx="138">
                  <c:v>-858.80199999999797</c:v>
                </c:pt>
                <c:pt idx="139">
                  <c:v>-865.97779200000002</c:v>
                </c:pt>
                <c:pt idx="140">
                  <c:v>-872.78800000000263</c:v>
                </c:pt>
                <c:pt idx="141">
                  <c:v>-879.88491499999998</c:v>
                </c:pt>
                <c:pt idx="142">
                  <c:v>-886.67100000000005</c:v>
                </c:pt>
                <c:pt idx="143">
                  <c:v>-895.85599999999761</c:v>
                </c:pt>
                <c:pt idx="144">
                  <c:v>-902.88099999999997</c:v>
                </c:pt>
                <c:pt idx="145">
                  <c:v>-909.73450300000002</c:v>
                </c:pt>
                <c:pt idx="146">
                  <c:v>-919.12677799999994</c:v>
                </c:pt>
                <c:pt idx="147">
                  <c:v>-926.21100000000001</c:v>
                </c:pt>
                <c:pt idx="148">
                  <c:v>-934.52066799999761</c:v>
                </c:pt>
                <c:pt idx="149">
                  <c:v>-941.33799999999746</c:v>
                </c:pt>
                <c:pt idx="150">
                  <c:v>-951.15621799999747</c:v>
                </c:pt>
                <c:pt idx="151">
                  <c:v>-958.15532599999949</c:v>
                </c:pt>
                <c:pt idx="152">
                  <c:v>-968.23599999999999</c:v>
                </c:pt>
                <c:pt idx="153">
                  <c:v>-975.24393999999995</c:v>
                </c:pt>
                <c:pt idx="154">
                  <c:v>-982.01552199999946</c:v>
                </c:pt>
                <c:pt idx="155">
                  <c:v>-989.14199999999948</c:v>
                </c:pt>
                <c:pt idx="156">
                  <c:v>-996.02735399999949</c:v>
                </c:pt>
                <c:pt idx="157">
                  <c:v>-1003.0528430000001</c:v>
                </c:pt>
                <c:pt idx="158">
                  <c:v>-1010.0502239999972</c:v>
                </c:pt>
                <c:pt idx="159">
                  <c:v>-1016.860832</c:v>
                </c:pt>
                <c:pt idx="160">
                  <c:v>-1027.1763269999944</c:v>
                </c:pt>
                <c:pt idx="161">
                  <c:v>-1033.924413</c:v>
                </c:pt>
                <c:pt idx="162">
                  <c:v>-1042.47</c:v>
                </c:pt>
                <c:pt idx="163">
                  <c:v>-1049.5999999999999</c:v>
                </c:pt>
                <c:pt idx="164">
                  <c:v>-1059.733518</c:v>
                </c:pt>
                <c:pt idx="165">
                  <c:v>-1066.8936439999998</c:v>
                </c:pt>
                <c:pt idx="166">
                  <c:v>-1074.4000000000001</c:v>
                </c:pt>
                <c:pt idx="167">
                  <c:v>-1081.474829</c:v>
                </c:pt>
                <c:pt idx="168">
                  <c:v>-1088.2293</c:v>
                </c:pt>
                <c:pt idx="169">
                  <c:v>-1098.301518</c:v>
                </c:pt>
                <c:pt idx="170">
                  <c:v>-1105.1046059999999</c:v>
                </c:pt>
                <c:pt idx="171">
                  <c:v>-1114.359911</c:v>
                </c:pt>
                <c:pt idx="172">
                  <c:v>-1121.4736820000001</c:v>
                </c:pt>
                <c:pt idx="173">
                  <c:v>-1131.327452</c:v>
                </c:pt>
                <c:pt idx="174">
                  <c:v>-1138.4283630000011</c:v>
                </c:pt>
                <c:pt idx="175">
                  <c:v>-1145.31</c:v>
                </c:pt>
                <c:pt idx="176">
                  <c:v>-1152.24</c:v>
                </c:pt>
                <c:pt idx="177">
                  <c:v>-1159.1825339999998</c:v>
                </c:pt>
                <c:pt idx="178">
                  <c:v>-1168.0563050000001</c:v>
                </c:pt>
                <c:pt idx="179">
                  <c:v>-1174.8400750000001</c:v>
                </c:pt>
                <c:pt idx="180">
                  <c:v>-1185.22</c:v>
                </c:pt>
                <c:pt idx="181">
                  <c:v>-1192.0476160000001</c:v>
                </c:pt>
                <c:pt idx="182">
                  <c:v>-1199.1213869999947</c:v>
                </c:pt>
                <c:pt idx="183">
                  <c:v>-1205.9763680000001</c:v>
                </c:pt>
                <c:pt idx="184">
                  <c:v>-1213.0336600000001</c:v>
                </c:pt>
                <c:pt idx="185">
                  <c:v>-1220.71</c:v>
                </c:pt>
                <c:pt idx="186">
                  <c:v>-1227.74</c:v>
                </c:pt>
                <c:pt idx="187">
                  <c:v>-1234.4576800000011</c:v>
                </c:pt>
                <c:pt idx="188">
                  <c:v>-1241.3925119999999</c:v>
                </c:pt>
                <c:pt idx="189">
                  <c:v>-1248.3100059999999</c:v>
                </c:pt>
                <c:pt idx="190">
                  <c:v>-1256.8899999999999</c:v>
                </c:pt>
                <c:pt idx="191">
                  <c:v>-1263.7189910000011</c:v>
                </c:pt>
                <c:pt idx="192">
                  <c:v>-1270.8290919999999</c:v>
                </c:pt>
                <c:pt idx="193">
                  <c:v>-1278.739294</c:v>
                </c:pt>
                <c:pt idx="194">
                  <c:v>-1285.72</c:v>
                </c:pt>
                <c:pt idx="195">
                  <c:v>-1295.120807</c:v>
                </c:pt>
                <c:pt idx="196">
                  <c:v>-1302.1599999999999</c:v>
                </c:pt>
                <c:pt idx="197">
                  <c:v>-1309.5559580000001</c:v>
                </c:pt>
                <c:pt idx="198">
                  <c:v>-1316.611715</c:v>
                </c:pt>
                <c:pt idx="199">
                  <c:v>-1323.4954849999999</c:v>
                </c:pt>
                <c:pt idx="200">
                  <c:v>-1332.4394419999999</c:v>
                </c:pt>
                <c:pt idx="201">
                  <c:v>-1339.53</c:v>
                </c:pt>
                <c:pt idx="202">
                  <c:v>-1346.7067970000044</c:v>
                </c:pt>
                <c:pt idx="203">
                  <c:v>-1353.7634929999952</c:v>
                </c:pt>
                <c:pt idx="204">
                  <c:v>-1360.6643379999932</c:v>
                </c:pt>
                <c:pt idx="205">
                  <c:v>-1368.8</c:v>
                </c:pt>
                <c:pt idx="206">
                  <c:v>-1375.947349</c:v>
                </c:pt>
                <c:pt idx="207">
                  <c:v>-1383.3556500000011</c:v>
                </c:pt>
                <c:pt idx="208">
                  <c:v>-1390.5667750000011</c:v>
                </c:pt>
                <c:pt idx="209">
                  <c:v>-1397.9431910000001</c:v>
                </c:pt>
                <c:pt idx="210">
                  <c:v>-1407.11</c:v>
                </c:pt>
                <c:pt idx="211">
                  <c:v>-1414.5807319999999</c:v>
                </c:pt>
                <c:pt idx="212">
                  <c:v>-1424.97</c:v>
                </c:pt>
                <c:pt idx="213">
                  <c:v>-1432.31</c:v>
                </c:pt>
                <c:pt idx="214">
                  <c:v>-1440.1899999999998</c:v>
                </c:pt>
                <c:pt idx="215">
                  <c:v>-1446.7968600000011</c:v>
                </c:pt>
                <c:pt idx="216">
                  <c:v>-1455.4386900000011</c:v>
                </c:pt>
                <c:pt idx="217">
                  <c:v>-1463.9125160000001</c:v>
                </c:pt>
                <c:pt idx="218">
                  <c:v>-1471.4103439999999</c:v>
                </c:pt>
                <c:pt idx="219">
                  <c:v>-1478.5708959999999</c:v>
                </c:pt>
                <c:pt idx="220">
                  <c:v>-1486.094666</c:v>
                </c:pt>
                <c:pt idx="221">
                  <c:v>-1493.209218</c:v>
                </c:pt>
                <c:pt idx="222">
                  <c:v>-1500.71</c:v>
                </c:pt>
                <c:pt idx="223">
                  <c:v>-1507.86</c:v>
                </c:pt>
                <c:pt idx="224">
                  <c:v>-1518.28</c:v>
                </c:pt>
                <c:pt idx="225">
                  <c:v>-1525.6799999999998</c:v>
                </c:pt>
                <c:pt idx="226">
                  <c:v>-1532.9229670000011</c:v>
                </c:pt>
                <c:pt idx="227">
                  <c:v>-1540.4</c:v>
                </c:pt>
                <c:pt idx="228">
                  <c:v>-1547.5948299999998</c:v>
                </c:pt>
                <c:pt idx="229">
                  <c:v>-1555.0786009999999</c:v>
                </c:pt>
                <c:pt idx="230">
                  <c:v>-1562.24</c:v>
                </c:pt>
                <c:pt idx="231">
                  <c:v>-1569.5980709999999</c:v>
                </c:pt>
                <c:pt idx="232">
                  <c:v>-1576.769912</c:v>
                </c:pt>
                <c:pt idx="233">
                  <c:v>-1584.133683</c:v>
                </c:pt>
                <c:pt idx="234">
                  <c:v>-1591.43118</c:v>
                </c:pt>
                <c:pt idx="235">
                  <c:v>-1598.7112239999999</c:v>
                </c:pt>
                <c:pt idx="236">
                  <c:v>-1606.118743</c:v>
                </c:pt>
                <c:pt idx="237">
                  <c:v>-1615.8190729999999</c:v>
                </c:pt>
                <c:pt idx="238">
                  <c:v>-1623.158169</c:v>
                </c:pt>
                <c:pt idx="239">
                  <c:v>-1630.4363060000001</c:v>
                </c:pt>
                <c:pt idx="240">
                  <c:v>-1638.1700759999999</c:v>
                </c:pt>
                <c:pt idx="241">
                  <c:v>-1649.3073079999999</c:v>
                </c:pt>
                <c:pt idx="242">
                  <c:v>-1656.78</c:v>
                </c:pt>
                <c:pt idx="243">
                  <c:v>-1664.646041</c:v>
                </c:pt>
                <c:pt idx="244">
                  <c:v>-1674.617737</c:v>
                </c:pt>
                <c:pt idx="245">
                  <c:v>-1682.34</c:v>
                </c:pt>
                <c:pt idx="246">
                  <c:v>-1693.4426989999999</c:v>
                </c:pt>
                <c:pt idx="247">
                  <c:v>-1701.2555870000056</c:v>
                </c:pt>
                <c:pt idx="248">
                  <c:v>-1709.1899999999998</c:v>
                </c:pt>
                <c:pt idx="249">
                  <c:v>-1717.1150130000001</c:v>
                </c:pt>
                <c:pt idx="250">
                  <c:v>-1725.3147259999998</c:v>
                </c:pt>
                <c:pt idx="251">
                  <c:v>-1733.5286640000011</c:v>
                </c:pt>
                <c:pt idx="252">
                  <c:v>-1741.7241529999999</c:v>
                </c:pt>
                <c:pt idx="253">
                  <c:v>-1749.8543199999951</c:v>
                </c:pt>
                <c:pt idx="254">
                  <c:v>-1757.9228630000011</c:v>
                </c:pt>
                <c:pt idx="255">
                  <c:v>-1765.886634</c:v>
                </c:pt>
                <c:pt idx="256">
                  <c:v>-1774.91</c:v>
                </c:pt>
                <c:pt idx="257">
                  <c:v>-1782.7727179999999</c:v>
                </c:pt>
                <c:pt idx="258">
                  <c:v>-1790.74</c:v>
                </c:pt>
                <c:pt idx="259">
                  <c:v>-1798.6621449999925</c:v>
                </c:pt>
                <c:pt idx="260">
                  <c:v>-1806.32</c:v>
                </c:pt>
                <c:pt idx="261">
                  <c:v>-1817.4531419999998</c:v>
                </c:pt>
                <c:pt idx="262">
                  <c:v>-1825.6899999999998</c:v>
                </c:pt>
                <c:pt idx="263">
                  <c:v>-1834.9209969999999</c:v>
                </c:pt>
                <c:pt idx="264">
                  <c:v>-1842.9905680000011</c:v>
                </c:pt>
                <c:pt idx="265">
                  <c:v>-1851.1543389999908</c:v>
                </c:pt>
                <c:pt idx="266">
                  <c:v>-1859.55</c:v>
                </c:pt>
                <c:pt idx="267">
                  <c:v>-1867.6718799999999</c:v>
                </c:pt>
                <c:pt idx="268">
                  <c:v>-1876.9</c:v>
                </c:pt>
                <c:pt idx="269">
                  <c:v>-1885.059276</c:v>
                </c:pt>
                <c:pt idx="270">
                  <c:v>-1893.124787</c:v>
                </c:pt>
                <c:pt idx="271">
                  <c:v>-1901.058702</c:v>
                </c:pt>
                <c:pt idx="272">
                  <c:v>-1909.1684149999944</c:v>
                </c:pt>
                <c:pt idx="273">
                  <c:v>-1917.6499999999999</c:v>
                </c:pt>
                <c:pt idx="274">
                  <c:v>-1925.7982730000001</c:v>
                </c:pt>
                <c:pt idx="275">
                  <c:v>-1933.96</c:v>
                </c:pt>
                <c:pt idx="276">
                  <c:v>-1944.8487210000001</c:v>
                </c:pt>
                <c:pt idx="277">
                  <c:v>-1952.9169810000053</c:v>
                </c:pt>
                <c:pt idx="278">
                  <c:v>-1961.0366940000001</c:v>
                </c:pt>
                <c:pt idx="279">
                  <c:v>-1969.1671259999998</c:v>
                </c:pt>
                <c:pt idx="280">
                  <c:v>-1977.26</c:v>
                </c:pt>
                <c:pt idx="281">
                  <c:v>-1986.9758340000001</c:v>
                </c:pt>
                <c:pt idx="282">
                  <c:v>-1995.1613279999947</c:v>
                </c:pt>
                <c:pt idx="283">
                  <c:v>-2003.37</c:v>
                </c:pt>
                <c:pt idx="284">
                  <c:v>-2011.544973</c:v>
                </c:pt>
                <c:pt idx="285">
                  <c:v>-2019.6846859999998</c:v>
                </c:pt>
                <c:pt idx="286">
                  <c:v>-2027.6643989999923</c:v>
                </c:pt>
                <c:pt idx="287">
                  <c:v>-2035.7</c:v>
                </c:pt>
                <c:pt idx="288">
                  <c:v>-2043.9538250000001</c:v>
                </c:pt>
                <c:pt idx="289">
                  <c:v>-2052.0835390000002</c:v>
                </c:pt>
                <c:pt idx="290">
                  <c:v>-2060.19</c:v>
                </c:pt>
                <c:pt idx="291">
                  <c:v>-2072.3900000000012</c:v>
                </c:pt>
                <c:pt idx="292">
                  <c:v>-2080.5026779999998</c:v>
                </c:pt>
                <c:pt idx="293">
                  <c:v>-2092.8099130000087</c:v>
                </c:pt>
                <c:pt idx="294">
                  <c:v>-2100.9936830000001</c:v>
                </c:pt>
                <c:pt idx="295">
                  <c:v>-2105.1</c:v>
                </c:pt>
                <c:pt idx="296">
                  <c:v>-2109.6799999999998</c:v>
                </c:pt>
                <c:pt idx="297">
                  <c:v>-2122.5274920000002</c:v>
                </c:pt>
                <c:pt idx="298">
                  <c:v>-2130.5909570000022</c:v>
                </c:pt>
                <c:pt idx="299">
                  <c:v>-2140.1869379999998</c:v>
                </c:pt>
                <c:pt idx="300">
                  <c:v>-2148.1844599999908</c:v>
                </c:pt>
                <c:pt idx="301">
                  <c:v>-2156.3900770000087</c:v>
                </c:pt>
                <c:pt idx="302">
                  <c:v>-2163.903847</c:v>
                </c:pt>
                <c:pt idx="303">
                  <c:v>-2171.9414270000002</c:v>
                </c:pt>
                <c:pt idx="304">
                  <c:v>-2179.9792360000097</c:v>
                </c:pt>
                <c:pt idx="305">
                  <c:v>-2188.0100000000002</c:v>
                </c:pt>
                <c:pt idx="306">
                  <c:v>-2196.1889289999908</c:v>
                </c:pt>
                <c:pt idx="307">
                  <c:v>-2204.3700000000022</c:v>
                </c:pt>
                <c:pt idx="308">
                  <c:v>-2212.5480879999918</c:v>
                </c:pt>
                <c:pt idx="309">
                  <c:v>-2220.6678009999987</c:v>
                </c:pt>
                <c:pt idx="310">
                  <c:v>-2224.3940110000012</c:v>
                </c:pt>
                <c:pt idx="311">
                  <c:v>-2232.5</c:v>
                </c:pt>
                <c:pt idx="312">
                  <c:v>-2240.44</c:v>
                </c:pt>
                <c:pt idx="313">
                  <c:v>-2248.44</c:v>
                </c:pt>
                <c:pt idx="314">
                  <c:v>-2256.5690930000001</c:v>
                </c:pt>
                <c:pt idx="315">
                  <c:v>-2266.085024</c:v>
                </c:pt>
                <c:pt idx="316">
                  <c:v>-2274.25</c:v>
                </c:pt>
                <c:pt idx="317">
                  <c:v>-2282.5004049999998</c:v>
                </c:pt>
                <c:pt idx="318">
                  <c:v>-2290.7052189999999</c:v>
                </c:pt>
                <c:pt idx="319">
                  <c:v>-2298.8349320000116</c:v>
                </c:pt>
                <c:pt idx="320">
                  <c:v>-2307.125149</c:v>
                </c:pt>
                <c:pt idx="321">
                  <c:v>-2315.1130760000092</c:v>
                </c:pt>
                <c:pt idx="322">
                  <c:v>-2326.2799999999997</c:v>
                </c:pt>
                <c:pt idx="323">
                  <c:v>-2334.44</c:v>
                </c:pt>
                <c:pt idx="324">
                  <c:v>-2347.7167989999998</c:v>
                </c:pt>
                <c:pt idx="325">
                  <c:v>-2355.8364230000002</c:v>
                </c:pt>
                <c:pt idx="326">
                  <c:v>-2366.355849</c:v>
                </c:pt>
                <c:pt idx="327">
                  <c:v>-2374.4881099999998</c:v>
                </c:pt>
                <c:pt idx="328">
                  <c:v>-2382.5818809999987</c:v>
                </c:pt>
                <c:pt idx="329">
                  <c:v>-2390.6920639999998</c:v>
                </c:pt>
                <c:pt idx="330">
                  <c:v>-2398.7341320000087</c:v>
                </c:pt>
                <c:pt idx="331">
                  <c:v>-2409.2831919999999</c:v>
                </c:pt>
                <c:pt idx="332">
                  <c:v>-2417.4869629999998</c:v>
                </c:pt>
                <c:pt idx="333">
                  <c:v>-2425.7107330000022</c:v>
                </c:pt>
                <c:pt idx="334">
                  <c:v>-2433.870629</c:v>
                </c:pt>
                <c:pt idx="335">
                  <c:v>-2441.9100000000012</c:v>
                </c:pt>
                <c:pt idx="336">
                  <c:v>-2452.2740889999918</c:v>
                </c:pt>
                <c:pt idx="337">
                  <c:v>-2460.4258150000001</c:v>
                </c:pt>
                <c:pt idx="338">
                  <c:v>-2469.2495859999908</c:v>
                </c:pt>
                <c:pt idx="339">
                  <c:v>-2477.4191950000022</c:v>
                </c:pt>
                <c:pt idx="340">
                  <c:v>-2485.5871270000002</c:v>
                </c:pt>
                <c:pt idx="341">
                  <c:v>-2490.21</c:v>
                </c:pt>
                <c:pt idx="342">
                  <c:v>-2490.69</c:v>
                </c:pt>
                <c:pt idx="343">
                  <c:v>-2491.3300000000022</c:v>
                </c:pt>
                <c:pt idx="344">
                  <c:v>-2491.36</c:v>
                </c:pt>
                <c:pt idx="345">
                  <c:v>-2490.7599999999998</c:v>
                </c:pt>
                <c:pt idx="346">
                  <c:v>-2488.9202500000001</c:v>
                </c:pt>
                <c:pt idx="347">
                  <c:v>-2469.5085989999998</c:v>
                </c:pt>
                <c:pt idx="348">
                  <c:v>-2448.7681279999997</c:v>
                </c:pt>
                <c:pt idx="349">
                  <c:v>-2428.0462459999899</c:v>
                </c:pt>
                <c:pt idx="350">
                  <c:v>-2397.6330889999999</c:v>
                </c:pt>
                <c:pt idx="351">
                  <c:v>-2371.09</c:v>
                </c:pt>
                <c:pt idx="352">
                  <c:v>-2332.5088569999998</c:v>
                </c:pt>
                <c:pt idx="353">
                  <c:v>-2305.08</c:v>
                </c:pt>
                <c:pt idx="354">
                  <c:v>-2276.4303020000116</c:v>
                </c:pt>
                <c:pt idx="355">
                  <c:v>-2241.3352630000022</c:v>
                </c:pt>
                <c:pt idx="356">
                  <c:v>-2218.3101810000012</c:v>
                </c:pt>
                <c:pt idx="357">
                  <c:v>-2182.88</c:v>
                </c:pt>
                <c:pt idx="358">
                  <c:v>-2162.5100000000002</c:v>
                </c:pt>
                <c:pt idx="359">
                  <c:v>-2132.7199999999998</c:v>
                </c:pt>
                <c:pt idx="360">
                  <c:v>-2104.8361950000012</c:v>
                </c:pt>
                <c:pt idx="361">
                  <c:v>-2081.0716180000022</c:v>
                </c:pt>
                <c:pt idx="362">
                  <c:v>-2052.2171699999999</c:v>
                </c:pt>
                <c:pt idx="363">
                  <c:v>-2032.5684550000001</c:v>
                </c:pt>
                <c:pt idx="364">
                  <c:v>-2013.361549</c:v>
                </c:pt>
                <c:pt idx="365">
                  <c:v>-1994.1682639999999</c:v>
                </c:pt>
                <c:pt idx="366">
                  <c:v>-1964.1799999999998</c:v>
                </c:pt>
                <c:pt idx="367">
                  <c:v>-1945.07</c:v>
                </c:pt>
                <c:pt idx="368">
                  <c:v>-1925.7719709999999</c:v>
                </c:pt>
                <c:pt idx="369">
                  <c:v>-1905.548822</c:v>
                </c:pt>
                <c:pt idx="370">
                  <c:v>-1886.2692750000001</c:v>
                </c:pt>
                <c:pt idx="371">
                  <c:v>-1857.5379790000011</c:v>
                </c:pt>
                <c:pt idx="372">
                  <c:v>-1839.4905429999999</c:v>
                </c:pt>
                <c:pt idx="373">
                  <c:v>-1820.0732289999942</c:v>
                </c:pt>
                <c:pt idx="374">
                  <c:v>-1801.9616910000011</c:v>
                </c:pt>
                <c:pt idx="375">
                  <c:v>-1782.9</c:v>
                </c:pt>
                <c:pt idx="376">
                  <c:v>-1759.5656900000001</c:v>
                </c:pt>
                <c:pt idx="377">
                  <c:v>-1740.33853</c:v>
                </c:pt>
                <c:pt idx="378">
                  <c:v>-1721.1047610000001</c:v>
                </c:pt>
                <c:pt idx="379">
                  <c:v>-1701.8539269999947</c:v>
                </c:pt>
                <c:pt idx="380">
                  <c:v>-1673.1499999999999</c:v>
                </c:pt>
                <c:pt idx="381">
                  <c:v>-1653.8848479999951</c:v>
                </c:pt>
                <c:pt idx="382">
                  <c:v>-1634.7535370000001</c:v>
                </c:pt>
                <c:pt idx="383">
                  <c:v>-1610.50954</c:v>
                </c:pt>
                <c:pt idx="384">
                  <c:v>-1590.514171</c:v>
                </c:pt>
                <c:pt idx="385">
                  <c:v>-1566.74</c:v>
                </c:pt>
                <c:pt idx="386">
                  <c:v>-1546.9588600000011</c:v>
                </c:pt>
                <c:pt idx="387">
                  <c:v>-1521.461319</c:v>
                </c:pt>
                <c:pt idx="388">
                  <c:v>-1504.27</c:v>
                </c:pt>
                <c:pt idx="389">
                  <c:v>-1486.800297</c:v>
                </c:pt>
                <c:pt idx="390">
                  <c:v>-1469.4319580000001</c:v>
                </c:pt>
                <c:pt idx="391">
                  <c:v>-1452.1499999999999</c:v>
                </c:pt>
                <c:pt idx="392">
                  <c:v>-1434.8912199999957</c:v>
                </c:pt>
                <c:pt idx="393">
                  <c:v>-1417.5360730000011</c:v>
                </c:pt>
                <c:pt idx="394">
                  <c:v>-1400.175849</c:v>
                </c:pt>
                <c:pt idx="395">
                  <c:v>-1382.880991</c:v>
                </c:pt>
                <c:pt idx="396">
                  <c:v>-1365.5797439999999</c:v>
                </c:pt>
                <c:pt idx="397">
                  <c:v>-1348.27</c:v>
                </c:pt>
                <c:pt idx="398">
                  <c:v>-1330.941914</c:v>
                </c:pt>
                <c:pt idx="399">
                  <c:v>-1313.5136379999999</c:v>
                </c:pt>
                <c:pt idx="400">
                  <c:v>-1295.6915899999999</c:v>
                </c:pt>
                <c:pt idx="401">
                  <c:v>-1277.8428999999999</c:v>
                </c:pt>
                <c:pt idx="402">
                  <c:v>-1260.14798</c:v>
                </c:pt>
                <c:pt idx="403">
                  <c:v>-1238.8699999999999</c:v>
                </c:pt>
                <c:pt idx="404">
                  <c:v>-1221.0667930000011</c:v>
                </c:pt>
                <c:pt idx="405">
                  <c:v>-1203.33</c:v>
                </c:pt>
                <c:pt idx="406">
                  <c:v>-1185.6700499999952</c:v>
                </c:pt>
                <c:pt idx="407">
                  <c:v>-1159.3</c:v>
                </c:pt>
                <c:pt idx="408">
                  <c:v>-1141.9911979999999</c:v>
                </c:pt>
                <c:pt idx="409">
                  <c:v>-1125.381772</c:v>
                </c:pt>
                <c:pt idx="410">
                  <c:v>-1101.77</c:v>
                </c:pt>
                <c:pt idx="411">
                  <c:v>-1084.3566269999999</c:v>
                </c:pt>
                <c:pt idx="412">
                  <c:v>-1081.1099999999999</c:v>
                </c:pt>
                <c:pt idx="413">
                  <c:v>-1081.1199999999999</c:v>
                </c:pt>
                <c:pt idx="414">
                  <c:v>-1084.226144</c:v>
                </c:pt>
                <c:pt idx="415">
                  <c:v>-1086.1499999999999</c:v>
                </c:pt>
                <c:pt idx="416">
                  <c:v>-1085.82</c:v>
                </c:pt>
                <c:pt idx="417">
                  <c:v>-1084.5899999999999</c:v>
                </c:pt>
                <c:pt idx="418">
                  <c:v>-1074.4728550000011</c:v>
                </c:pt>
                <c:pt idx="419">
                  <c:v>-1062.860007</c:v>
                </c:pt>
                <c:pt idx="420">
                  <c:v>-1051.3024659999999</c:v>
                </c:pt>
                <c:pt idx="421">
                  <c:v>-1023.270000000002</c:v>
                </c:pt>
                <c:pt idx="422">
                  <c:v>-1003.5</c:v>
                </c:pt>
                <c:pt idx="423">
                  <c:v>-984.35099999999761</c:v>
                </c:pt>
                <c:pt idx="424">
                  <c:v>-958.53300000000002</c:v>
                </c:pt>
                <c:pt idx="425">
                  <c:v>-941.23164199999997</c:v>
                </c:pt>
                <c:pt idx="426">
                  <c:v>-922.54300000000001</c:v>
                </c:pt>
                <c:pt idx="427">
                  <c:v>-908.42816299999947</c:v>
                </c:pt>
                <c:pt idx="428">
                  <c:v>-892.37800000000004</c:v>
                </c:pt>
                <c:pt idx="429">
                  <c:v>-876.67430100000263</c:v>
                </c:pt>
                <c:pt idx="430">
                  <c:v>-859.259231</c:v>
                </c:pt>
                <c:pt idx="431">
                  <c:v>-836.49862599999949</c:v>
                </c:pt>
                <c:pt idx="432">
                  <c:v>-819.16281799999797</c:v>
                </c:pt>
                <c:pt idx="433">
                  <c:v>-801.83776299999761</c:v>
                </c:pt>
                <c:pt idx="434">
                  <c:v>-785.29000000000053</c:v>
                </c:pt>
                <c:pt idx="435">
                  <c:v>-769.16652299999748</c:v>
                </c:pt>
                <c:pt idx="436">
                  <c:v>-753.21197800000004</c:v>
                </c:pt>
                <c:pt idx="437">
                  <c:v>-736.95599999999797</c:v>
                </c:pt>
                <c:pt idx="438">
                  <c:v>-716.22023000000002</c:v>
                </c:pt>
                <c:pt idx="439">
                  <c:v>-699.95100399999797</c:v>
                </c:pt>
                <c:pt idx="440">
                  <c:v>-684.21495300000004</c:v>
                </c:pt>
                <c:pt idx="441">
                  <c:v>-668.30811199999948</c:v>
                </c:pt>
                <c:pt idx="442">
                  <c:v>-652.63800000000003</c:v>
                </c:pt>
                <c:pt idx="443">
                  <c:v>-636.82699999999761</c:v>
                </c:pt>
                <c:pt idx="444">
                  <c:v>-621.04876000000002</c:v>
                </c:pt>
                <c:pt idx="445">
                  <c:v>-605.48900000000003</c:v>
                </c:pt>
                <c:pt idx="446">
                  <c:v>-581.40315999999996</c:v>
                </c:pt>
                <c:pt idx="447">
                  <c:v>-565.89717399999938</c:v>
                </c:pt>
                <c:pt idx="448">
                  <c:v>-549.74301600000001</c:v>
                </c:pt>
                <c:pt idx="449">
                  <c:v>-533.25076799999999</c:v>
                </c:pt>
                <c:pt idx="450">
                  <c:v>-515.987483</c:v>
                </c:pt>
                <c:pt idx="451">
                  <c:v>-505.68799999999999</c:v>
                </c:pt>
                <c:pt idx="452">
                  <c:v>-505.68799999999999</c:v>
                </c:pt>
                <c:pt idx="453">
                  <c:v>-505.68799999999999</c:v>
                </c:pt>
                <c:pt idx="454">
                  <c:v>-505.68799999999999</c:v>
                </c:pt>
                <c:pt idx="455">
                  <c:v>-505.69</c:v>
                </c:pt>
                <c:pt idx="456">
                  <c:v>-492.229999999999</c:v>
                </c:pt>
                <c:pt idx="457">
                  <c:v>-471.46487999999999</c:v>
                </c:pt>
                <c:pt idx="458">
                  <c:v>-451.34665699999999</c:v>
                </c:pt>
                <c:pt idx="459">
                  <c:v>-431.355459</c:v>
                </c:pt>
                <c:pt idx="460">
                  <c:v>-411.49281099999899</c:v>
                </c:pt>
                <c:pt idx="461">
                  <c:v>-391.95875899999868</c:v>
                </c:pt>
                <c:pt idx="462">
                  <c:v>-372.91099999999886</c:v>
                </c:pt>
                <c:pt idx="463">
                  <c:v>-353.36376200000001</c:v>
                </c:pt>
                <c:pt idx="464">
                  <c:v>-335.49926199999999</c:v>
                </c:pt>
                <c:pt idx="465">
                  <c:v>-317.66936199999998</c:v>
                </c:pt>
                <c:pt idx="466">
                  <c:v>-298.99925399999893</c:v>
                </c:pt>
                <c:pt idx="467">
                  <c:v>-281.60601599999899</c:v>
                </c:pt>
                <c:pt idx="468">
                  <c:v>-263.39799999999963</c:v>
                </c:pt>
                <c:pt idx="469">
                  <c:v>-244.16830100000001</c:v>
                </c:pt>
                <c:pt idx="470">
                  <c:v>-215.63399999999999</c:v>
                </c:pt>
                <c:pt idx="471">
                  <c:v>-198.39275900000001</c:v>
                </c:pt>
                <c:pt idx="472">
                  <c:v>-181.44515899999999</c:v>
                </c:pt>
                <c:pt idx="473">
                  <c:v>-158.5826310000005</c:v>
                </c:pt>
                <c:pt idx="474">
                  <c:v>-141.43420800000001</c:v>
                </c:pt>
                <c:pt idx="475">
                  <c:v>-121.81881300000002</c:v>
                </c:pt>
                <c:pt idx="476">
                  <c:v>-103.43732199999999</c:v>
                </c:pt>
                <c:pt idx="477">
                  <c:v>-91.780900000000003</c:v>
                </c:pt>
                <c:pt idx="478">
                  <c:v>-91.782699999999991</c:v>
                </c:pt>
                <c:pt idx="479">
                  <c:v>-91.7774</c:v>
                </c:pt>
                <c:pt idx="480">
                  <c:v>-91.777000000000001</c:v>
                </c:pt>
                <c:pt idx="481">
                  <c:v>-91.777000000000001</c:v>
                </c:pt>
                <c:pt idx="482">
                  <c:v>-91.774900000000002</c:v>
                </c:pt>
                <c:pt idx="483">
                  <c:v>-91.775299999999987</c:v>
                </c:pt>
                <c:pt idx="484">
                  <c:v>-91.661699999999996</c:v>
                </c:pt>
                <c:pt idx="485">
                  <c:v>-80.398749999999978</c:v>
                </c:pt>
                <c:pt idx="486">
                  <c:v>-62.236800000000002</c:v>
                </c:pt>
                <c:pt idx="487">
                  <c:v>-57.4754</c:v>
                </c:pt>
                <c:pt idx="488">
                  <c:v>-42.880926000000002</c:v>
                </c:pt>
                <c:pt idx="489">
                  <c:v>-41.187353000000002</c:v>
                </c:pt>
                <c:pt idx="490">
                  <c:v>-36.523000000000003</c:v>
                </c:pt>
                <c:pt idx="491">
                  <c:v>-32.739000000000011</c:v>
                </c:pt>
                <c:pt idx="492">
                  <c:v>-28.8904</c:v>
                </c:pt>
                <c:pt idx="493">
                  <c:v>-24.962899999999916</c:v>
                </c:pt>
                <c:pt idx="494">
                  <c:v>-21.165199999999921</c:v>
                </c:pt>
                <c:pt idx="495">
                  <c:v>-16.996176999999989</c:v>
                </c:pt>
                <c:pt idx="496">
                  <c:v>-8.6919699999999995</c:v>
                </c:pt>
                <c:pt idx="497">
                  <c:v>-0.71919000000000199</c:v>
                </c:pt>
                <c:pt idx="498">
                  <c:v>-0.72058999999999951</c:v>
                </c:pt>
                <c:pt idx="499">
                  <c:v>-0.57926999999999951</c:v>
                </c:pt>
                <c:pt idx="500">
                  <c:v>-0.60803000000000063</c:v>
                </c:pt>
                <c:pt idx="501">
                  <c:v>-0.334150000000001</c:v>
                </c:pt>
              </c:numCache>
            </c:numRef>
          </c:yVal>
        </c:ser>
        <c:ser>
          <c:idx val="9"/>
          <c:order val="9"/>
          <c:tx>
            <c:v>9-Hole6</c:v>
          </c:tx>
          <c:spPr>
            <a:ln w="28575">
              <a:noFill/>
            </a:ln>
          </c:spPr>
          <c:marker>
            <c:symbol val="circle"/>
            <c:size val="2"/>
            <c:spPr>
              <a:solidFill>
                <a:srgbClr val="99CC00"/>
              </a:solidFill>
              <a:ln>
                <a:solidFill>
                  <a:srgbClr val="99CC00"/>
                </a:solidFill>
                <a:prstDash val="solid"/>
              </a:ln>
            </c:spPr>
          </c:marker>
          <c:xVal>
            <c:numRef>
              <c:f>'10-Hole35'!$H$10:$H$511</c:f>
              <c:numCache>
                <c:formatCode>m/d/yy\ h:mm;@</c:formatCode>
                <c:ptCount val="502"/>
                <c:pt idx="0">
                  <c:v>40174.550160999999</c:v>
                </c:pt>
                <c:pt idx="1">
                  <c:v>40174.552586000013</c:v>
                </c:pt>
                <c:pt idx="2">
                  <c:v>40174.555006000002</c:v>
                </c:pt>
                <c:pt idx="3">
                  <c:v>40174.557429</c:v>
                </c:pt>
                <c:pt idx="4">
                  <c:v>40174.559855000043</c:v>
                </c:pt>
                <c:pt idx="5">
                  <c:v>40174.562275000011</c:v>
                </c:pt>
                <c:pt idx="6">
                  <c:v>40174.564708999998</c:v>
                </c:pt>
                <c:pt idx="7">
                  <c:v>40174.567134999998</c:v>
                </c:pt>
                <c:pt idx="8">
                  <c:v>40174.569558000003</c:v>
                </c:pt>
                <c:pt idx="9">
                  <c:v>40174.571978</c:v>
                </c:pt>
                <c:pt idx="10">
                  <c:v>40174.574403999999</c:v>
                </c:pt>
                <c:pt idx="11">
                  <c:v>40174.576826000011</c:v>
                </c:pt>
                <c:pt idx="12">
                  <c:v>40174.579246000001</c:v>
                </c:pt>
                <c:pt idx="13">
                  <c:v>40174.581672</c:v>
                </c:pt>
                <c:pt idx="14">
                  <c:v>40174.584477000011</c:v>
                </c:pt>
                <c:pt idx="15">
                  <c:v>40174.586903000003</c:v>
                </c:pt>
                <c:pt idx="16">
                  <c:v>40174.589323</c:v>
                </c:pt>
                <c:pt idx="17">
                  <c:v>40174.591748999985</c:v>
                </c:pt>
                <c:pt idx="18">
                  <c:v>40174.594171999997</c:v>
                </c:pt>
                <c:pt idx="19">
                  <c:v>40174.597259000002</c:v>
                </c:pt>
                <c:pt idx="20">
                  <c:v>40174.599677999999</c:v>
                </c:pt>
                <c:pt idx="21">
                  <c:v>40174.602100999997</c:v>
                </c:pt>
                <c:pt idx="22">
                  <c:v>40174.604527000003</c:v>
                </c:pt>
                <c:pt idx="23">
                  <c:v>40174.606947</c:v>
                </c:pt>
                <c:pt idx="24">
                  <c:v>40174.609369999998</c:v>
                </c:pt>
                <c:pt idx="25">
                  <c:v>40174.612249000013</c:v>
                </c:pt>
                <c:pt idx="26">
                  <c:v>40174.614672000003</c:v>
                </c:pt>
                <c:pt idx="27">
                  <c:v>40174.617092</c:v>
                </c:pt>
                <c:pt idx="28">
                  <c:v>40174.619515000013</c:v>
                </c:pt>
                <c:pt idx="29">
                  <c:v>40174.621940999976</c:v>
                </c:pt>
                <c:pt idx="30">
                  <c:v>40174.625662999984</c:v>
                </c:pt>
                <c:pt idx="31">
                  <c:v>40174.628082999996</c:v>
                </c:pt>
                <c:pt idx="32">
                  <c:v>40174.630509000002</c:v>
                </c:pt>
                <c:pt idx="33">
                  <c:v>40174.633163999984</c:v>
                </c:pt>
                <c:pt idx="34">
                  <c:v>40174.635589999998</c:v>
                </c:pt>
                <c:pt idx="35">
                  <c:v>40174.638010000002</c:v>
                </c:pt>
                <c:pt idx="36">
                  <c:v>40174.640433</c:v>
                </c:pt>
                <c:pt idx="37">
                  <c:v>40174.642859000043</c:v>
                </c:pt>
                <c:pt idx="38">
                  <c:v>40174.646094000003</c:v>
                </c:pt>
                <c:pt idx="39">
                  <c:v>40174.648514000139</c:v>
                </c:pt>
                <c:pt idx="40">
                  <c:v>40174.650937000013</c:v>
                </c:pt>
                <c:pt idx="41">
                  <c:v>40174.653942999998</c:v>
                </c:pt>
                <c:pt idx="42">
                  <c:v>40174.656366000003</c:v>
                </c:pt>
                <c:pt idx="43">
                  <c:v>40174.658786</c:v>
                </c:pt>
                <c:pt idx="44">
                  <c:v>40174.661211999999</c:v>
                </c:pt>
                <c:pt idx="45">
                  <c:v>40174.663635999997</c:v>
                </c:pt>
                <c:pt idx="46">
                  <c:v>40174.666056000002</c:v>
                </c:pt>
                <c:pt idx="47">
                  <c:v>40174.668480999986</c:v>
                </c:pt>
                <c:pt idx="48">
                  <c:v>40174.670903999999</c:v>
                </c:pt>
                <c:pt idx="49">
                  <c:v>40174.673323999996</c:v>
                </c:pt>
                <c:pt idx="50">
                  <c:v>40174.675797000004</c:v>
                </c:pt>
                <c:pt idx="51">
                  <c:v>40174.678220000002</c:v>
                </c:pt>
                <c:pt idx="52">
                  <c:v>40174.680643</c:v>
                </c:pt>
                <c:pt idx="53">
                  <c:v>40174.683062999997</c:v>
                </c:pt>
                <c:pt idx="54">
                  <c:v>40174.685488999996</c:v>
                </c:pt>
                <c:pt idx="55">
                  <c:v>40174.687912000001</c:v>
                </c:pt>
                <c:pt idx="56">
                  <c:v>40174.690331999998</c:v>
                </c:pt>
                <c:pt idx="57">
                  <c:v>40174.692757999997</c:v>
                </c:pt>
                <c:pt idx="58">
                  <c:v>40174.695180999974</c:v>
                </c:pt>
                <c:pt idx="59">
                  <c:v>40174.697600999985</c:v>
                </c:pt>
                <c:pt idx="60">
                  <c:v>40174.700026999999</c:v>
                </c:pt>
                <c:pt idx="61">
                  <c:v>40174.703400999984</c:v>
                </c:pt>
                <c:pt idx="62">
                  <c:v>40174.705826999998</c:v>
                </c:pt>
                <c:pt idx="63">
                  <c:v>40174.709177999997</c:v>
                </c:pt>
                <c:pt idx="64">
                  <c:v>40174.711599000002</c:v>
                </c:pt>
                <c:pt idx="65">
                  <c:v>40174.714022</c:v>
                </c:pt>
                <c:pt idx="66">
                  <c:v>40174.716447999999</c:v>
                </c:pt>
                <c:pt idx="67">
                  <c:v>40174.718870000012</c:v>
                </c:pt>
                <c:pt idx="68">
                  <c:v>40174.721289999994</c:v>
                </c:pt>
                <c:pt idx="69">
                  <c:v>40174.723714999986</c:v>
                </c:pt>
                <c:pt idx="70">
                  <c:v>40174.726139999999</c:v>
                </c:pt>
                <c:pt idx="71">
                  <c:v>40174.728560000003</c:v>
                </c:pt>
                <c:pt idx="72">
                  <c:v>40174.730985999995</c:v>
                </c:pt>
                <c:pt idx="73">
                  <c:v>40174.733407999986</c:v>
                </c:pt>
                <c:pt idx="74">
                  <c:v>40174.735827999997</c:v>
                </c:pt>
                <c:pt idx="75">
                  <c:v>40174.738254000011</c:v>
                </c:pt>
                <c:pt idx="76">
                  <c:v>40174.740676000001</c:v>
                </c:pt>
                <c:pt idx="77">
                  <c:v>40174.743461999984</c:v>
                </c:pt>
                <c:pt idx="78">
                  <c:v>40174.745881999996</c:v>
                </c:pt>
                <c:pt idx="79">
                  <c:v>40174.748305000001</c:v>
                </c:pt>
                <c:pt idx="80">
                  <c:v>40174.750731</c:v>
                </c:pt>
                <c:pt idx="81">
                  <c:v>40174.753150999997</c:v>
                </c:pt>
                <c:pt idx="82">
                  <c:v>40174.755574000003</c:v>
                </c:pt>
                <c:pt idx="83">
                  <c:v>40174.759344999999</c:v>
                </c:pt>
                <c:pt idx="84">
                  <c:v>40174.761767999975</c:v>
                </c:pt>
                <c:pt idx="85">
                  <c:v>40174.764658</c:v>
                </c:pt>
                <c:pt idx="86">
                  <c:v>40174.767077999997</c:v>
                </c:pt>
                <c:pt idx="87">
                  <c:v>40174.769500999995</c:v>
                </c:pt>
                <c:pt idx="88">
                  <c:v>40174.772285999999</c:v>
                </c:pt>
                <c:pt idx="89">
                  <c:v>40174.774708999998</c:v>
                </c:pt>
                <c:pt idx="90">
                  <c:v>40174.777128999995</c:v>
                </c:pt>
                <c:pt idx="91">
                  <c:v>40174.779555000001</c:v>
                </c:pt>
                <c:pt idx="92">
                  <c:v>40174.781977999999</c:v>
                </c:pt>
                <c:pt idx="93">
                  <c:v>40174.785355</c:v>
                </c:pt>
                <c:pt idx="94">
                  <c:v>40174.787774999997</c:v>
                </c:pt>
                <c:pt idx="95">
                  <c:v>40174.790197999995</c:v>
                </c:pt>
                <c:pt idx="96">
                  <c:v>40174.793412999985</c:v>
                </c:pt>
                <c:pt idx="97">
                  <c:v>40174.795835999998</c:v>
                </c:pt>
                <c:pt idx="98">
                  <c:v>40174.799386999985</c:v>
                </c:pt>
                <c:pt idx="99">
                  <c:v>40174.801807000003</c:v>
                </c:pt>
                <c:pt idx="100">
                  <c:v>40174.804230000147</c:v>
                </c:pt>
                <c:pt idx="101">
                  <c:v>40174.806653000043</c:v>
                </c:pt>
                <c:pt idx="102">
                  <c:v>40174.809079000013</c:v>
                </c:pt>
                <c:pt idx="103">
                  <c:v>40174.811500000003</c:v>
                </c:pt>
                <c:pt idx="104">
                  <c:v>40174.813923000002</c:v>
                </c:pt>
                <c:pt idx="105">
                  <c:v>40174.816349000139</c:v>
                </c:pt>
                <c:pt idx="106">
                  <c:v>40174.819909000013</c:v>
                </c:pt>
                <c:pt idx="107">
                  <c:v>40174.822329000002</c:v>
                </c:pt>
                <c:pt idx="108">
                  <c:v>40174.824752</c:v>
                </c:pt>
                <c:pt idx="109">
                  <c:v>40174.827722999995</c:v>
                </c:pt>
                <c:pt idx="110">
                  <c:v>40174.830146</c:v>
                </c:pt>
                <c:pt idx="111">
                  <c:v>40174.832566000012</c:v>
                </c:pt>
                <c:pt idx="112">
                  <c:v>40174.835213000013</c:v>
                </c:pt>
                <c:pt idx="113">
                  <c:v>40174.837636000011</c:v>
                </c:pt>
                <c:pt idx="114">
                  <c:v>40174.840326000012</c:v>
                </c:pt>
                <c:pt idx="115">
                  <c:v>40174.842746000002</c:v>
                </c:pt>
                <c:pt idx="116">
                  <c:v>40174.845172000001</c:v>
                </c:pt>
                <c:pt idx="117">
                  <c:v>40174.847595000043</c:v>
                </c:pt>
                <c:pt idx="118">
                  <c:v>40174.850015000207</c:v>
                </c:pt>
                <c:pt idx="119">
                  <c:v>40174.852441000003</c:v>
                </c:pt>
                <c:pt idx="120">
                  <c:v>40174.854864000146</c:v>
                </c:pt>
                <c:pt idx="121">
                  <c:v>40174.857284000012</c:v>
                </c:pt>
                <c:pt idx="122">
                  <c:v>40174.859710000012</c:v>
                </c:pt>
                <c:pt idx="123">
                  <c:v>40174.863047999999</c:v>
                </c:pt>
                <c:pt idx="124">
                  <c:v>40174.865473999998</c:v>
                </c:pt>
                <c:pt idx="125">
                  <c:v>40174.869580000006</c:v>
                </c:pt>
                <c:pt idx="126">
                  <c:v>40174.872006000012</c:v>
                </c:pt>
                <c:pt idx="127">
                  <c:v>40174.875123999998</c:v>
                </c:pt>
                <c:pt idx="128">
                  <c:v>40174.877546000003</c:v>
                </c:pt>
                <c:pt idx="129">
                  <c:v>40174.879968000001</c:v>
                </c:pt>
                <c:pt idx="130">
                  <c:v>40174.883032000012</c:v>
                </c:pt>
                <c:pt idx="131">
                  <c:v>40174.885454000003</c:v>
                </c:pt>
                <c:pt idx="132">
                  <c:v>40174.887874000138</c:v>
                </c:pt>
                <c:pt idx="133">
                  <c:v>40174.890299000013</c:v>
                </c:pt>
                <c:pt idx="134">
                  <c:v>40174.892724999998</c:v>
                </c:pt>
                <c:pt idx="135">
                  <c:v>40174.896055000012</c:v>
                </c:pt>
                <c:pt idx="136">
                  <c:v>40174.898474000001</c:v>
                </c:pt>
                <c:pt idx="137">
                  <c:v>40174.900897000043</c:v>
                </c:pt>
                <c:pt idx="138">
                  <c:v>40174.903321999998</c:v>
                </c:pt>
                <c:pt idx="139">
                  <c:v>40174.905741999995</c:v>
                </c:pt>
                <c:pt idx="140">
                  <c:v>40174.908168000002</c:v>
                </c:pt>
                <c:pt idx="141">
                  <c:v>40174.910590000043</c:v>
                </c:pt>
                <c:pt idx="142">
                  <c:v>40174.913010000011</c:v>
                </c:pt>
                <c:pt idx="143">
                  <c:v>40174.915435000003</c:v>
                </c:pt>
                <c:pt idx="144">
                  <c:v>40174.918892000147</c:v>
                </c:pt>
                <c:pt idx="145">
                  <c:v>40174.921315</c:v>
                </c:pt>
                <c:pt idx="146">
                  <c:v>40174.924599000013</c:v>
                </c:pt>
                <c:pt idx="147">
                  <c:v>40174.927018000002</c:v>
                </c:pt>
                <c:pt idx="148">
                  <c:v>40174.929443999994</c:v>
                </c:pt>
                <c:pt idx="149">
                  <c:v>40174.931865999999</c:v>
                </c:pt>
                <c:pt idx="150">
                  <c:v>40174.934292000013</c:v>
                </c:pt>
                <c:pt idx="151">
                  <c:v>40174.936712000002</c:v>
                </c:pt>
                <c:pt idx="152">
                  <c:v>40174.939137000001</c:v>
                </c:pt>
                <c:pt idx="153">
                  <c:v>40174.941562</c:v>
                </c:pt>
                <c:pt idx="154">
                  <c:v>40174.943981999997</c:v>
                </c:pt>
                <c:pt idx="155">
                  <c:v>40174.946405000002</c:v>
                </c:pt>
                <c:pt idx="156">
                  <c:v>40174.948830000147</c:v>
                </c:pt>
                <c:pt idx="157">
                  <c:v>40174.952566000138</c:v>
                </c:pt>
                <c:pt idx="158">
                  <c:v>40174.954989000013</c:v>
                </c:pt>
                <c:pt idx="159">
                  <c:v>40174.957408000002</c:v>
                </c:pt>
                <c:pt idx="160">
                  <c:v>40174.960692000001</c:v>
                </c:pt>
                <c:pt idx="161">
                  <c:v>40174.963116999999</c:v>
                </c:pt>
                <c:pt idx="162">
                  <c:v>40174.965540000005</c:v>
                </c:pt>
                <c:pt idx="163">
                  <c:v>40174.967960000002</c:v>
                </c:pt>
                <c:pt idx="164">
                  <c:v>40174.970385000001</c:v>
                </c:pt>
                <c:pt idx="165">
                  <c:v>40174.973933000001</c:v>
                </c:pt>
                <c:pt idx="166">
                  <c:v>40174.976358000138</c:v>
                </c:pt>
                <c:pt idx="167">
                  <c:v>40174.978778000012</c:v>
                </c:pt>
                <c:pt idx="168">
                  <c:v>40174.981203000003</c:v>
                </c:pt>
                <c:pt idx="169">
                  <c:v>40174.983629000002</c:v>
                </c:pt>
                <c:pt idx="170">
                  <c:v>40174.987140999998</c:v>
                </c:pt>
                <c:pt idx="171">
                  <c:v>40174.989561000002</c:v>
                </c:pt>
                <c:pt idx="172">
                  <c:v>40174.993800999997</c:v>
                </c:pt>
                <c:pt idx="173">
                  <c:v>40174.996221000001</c:v>
                </c:pt>
                <c:pt idx="174">
                  <c:v>40174.998643999999</c:v>
                </c:pt>
                <c:pt idx="175">
                  <c:v>40175.001068999998</c:v>
                </c:pt>
                <c:pt idx="176">
                  <c:v>40175.003494999997</c:v>
                </c:pt>
                <c:pt idx="177">
                  <c:v>40175.005914000001</c:v>
                </c:pt>
                <c:pt idx="178">
                  <c:v>40175.008696000012</c:v>
                </c:pt>
                <c:pt idx="179">
                  <c:v>40175.011120999996</c:v>
                </c:pt>
                <c:pt idx="180">
                  <c:v>40175.014265000013</c:v>
                </c:pt>
                <c:pt idx="181">
                  <c:v>40175.016685000002</c:v>
                </c:pt>
                <c:pt idx="182">
                  <c:v>40175.019110000001</c:v>
                </c:pt>
                <c:pt idx="183">
                  <c:v>40175.022240000006</c:v>
                </c:pt>
                <c:pt idx="184">
                  <c:v>40175.024664999997</c:v>
                </c:pt>
                <c:pt idx="185">
                  <c:v>40175.027084999994</c:v>
                </c:pt>
                <c:pt idx="186">
                  <c:v>40175.030171999999</c:v>
                </c:pt>
                <c:pt idx="187">
                  <c:v>40175.032594000011</c:v>
                </c:pt>
                <c:pt idx="188">
                  <c:v>40175.035054</c:v>
                </c:pt>
                <c:pt idx="189">
                  <c:v>40175.037473999997</c:v>
                </c:pt>
                <c:pt idx="190">
                  <c:v>40175.039900000003</c:v>
                </c:pt>
                <c:pt idx="191">
                  <c:v>40175.043683999997</c:v>
                </c:pt>
                <c:pt idx="192">
                  <c:v>40175.046115000012</c:v>
                </c:pt>
                <c:pt idx="193">
                  <c:v>40175.049898000012</c:v>
                </c:pt>
                <c:pt idx="194">
                  <c:v>40175.052323000011</c:v>
                </c:pt>
                <c:pt idx="195">
                  <c:v>40175.055870000011</c:v>
                </c:pt>
                <c:pt idx="196">
                  <c:v>40175.058290000146</c:v>
                </c:pt>
                <c:pt idx="197">
                  <c:v>40175.060716</c:v>
                </c:pt>
                <c:pt idx="198">
                  <c:v>40175.063140999984</c:v>
                </c:pt>
                <c:pt idx="199">
                  <c:v>40175.065560999996</c:v>
                </c:pt>
                <c:pt idx="200">
                  <c:v>40175.067983999994</c:v>
                </c:pt>
                <c:pt idx="201">
                  <c:v>40175.070409</c:v>
                </c:pt>
                <c:pt idx="202">
                  <c:v>40175.072829000012</c:v>
                </c:pt>
                <c:pt idx="203">
                  <c:v>40175.075254000003</c:v>
                </c:pt>
                <c:pt idx="204">
                  <c:v>40175.077677000001</c:v>
                </c:pt>
                <c:pt idx="205">
                  <c:v>40175.080103</c:v>
                </c:pt>
                <c:pt idx="206">
                  <c:v>40175.083476</c:v>
                </c:pt>
                <c:pt idx="207">
                  <c:v>40175.085896000011</c:v>
                </c:pt>
                <c:pt idx="208">
                  <c:v>40175.088321000003</c:v>
                </c:pt>
                <c:pt idx="209">
                  <c:v>40175.091152999994</c:v>
                </c:pt>
                <c:pt idx="210">
                  <c:v>40175.093571999998</c:v>
                </c:pt>
                <c:pt idx="211">
                  <c:v>40175.095997999997</c:v>
                </c:pt>
                <c:pt idx="212">
                  <c:v>40175.098537000013</c:v>
                </c:pt>
                <c:pt idx="213">
                  <c:v>40175.100961999997</c:v>
                </c:pt>
                <c:pt idx="214">
                  <c:v>40175.104304</c:v>
                </c:pt>
                <c:pt idx="215">
                  <c:v>40175.106722999997</c:v>
                </c:pt>
                <c:pt idx="216">
                  <c:v>40175.109145999995</c:v>
                </c:pt>
                <c:pt idx="217">
                  <c:v>40175.111572000002</c:v>
                </c:pt>
                <c:pt idx="218">
                  <c:v>40175.113990999998</c:v>
                </c:pt>
                <c:pt idx="219">
                  <c:v>40175.116417000012</c:v>
                </c:pt>
                <c:pt idx="220">
                  <c:v>40175.11883900017</c:v>
                </c:pt>
                <c:pt idx="221">
                  <c:v>40175.121259</c:v>
                </c:pt>
                <c:pt idx="222">
                  <c:v>40175.123683999984</c:v>
                </c:pt>
                <c:pt idx="223">
                  <c:v>40175.126106999996</c:v>
                </c:pt>
                <c:pt idx="224">
                  <c:v>40175.128533000003</c:v>
                </c:pt>
                <c:pt idx="225">
                  <c:v>40175.130952</c:v>
                </c:pt>
                <c:pt idx="226">
                  <c:v>40175.133887999997</c:v>
                </c:pt>
                <c:pt idx="227">
                  <c:v>40175.136311000002</c:v>
                </c:pt>
                <c:pt idx="228">
                  <c:v>40175.138730999999</c:v>
                </c:pt>
                <c:pt idx="229">
                  <c:v>40175.141155999998</c:v>
                </c:pt>
                <c:pt idx="230">
                  <c:v>40175.143581999997</c:v>
                </c:pt>
                <c:pt idx="231">
                  <c:v>40175.147234000011</c:v>
                </c:pt>
                <c:pt idx="232">
                  <c:v>40175.149660000003</c:v>
                </c:pt>
                <c:pt idx="233">
                  <c:v>40175.153380999996</c:v>
                </c:pt>
                <c:pt idx="234">
                  <c:v>40175.155801000001</c:v>
                </c:pt>
                <c:pt idx="235">
                  <c:v>40175.158226000043</c:v>
                </c:pt>
                <c:pt idx="236">
                  <c:v>40175.162020000003</c:v>
                </c:pt>
                <c:pt idx="237">
                  <c:v>40175.164442999994</c:v>
                </c:pt>
                <c:pt idx="238">
                  <c:v>40175.166868</c:v>
                </c:pt>
                <c:pt idx="239">
                  <c:v>40175.169287999997</c:v>
                </c:pt>
                <c:pt idx="240">
                  <c:v>40175.171712999996</c:v>
                </c:pt>
                <c:pt idx="241">
                  <c:v>40175.175272</c:v>
                </c:pt>
                <c:pt idx="242">
                  <c:v>40175.177696999999</c:v>
                </c:pt>
                <c:pt idx="243">
                  <c:v>40175.180117000011</c:v>
                </c:pt>
                <c:pt idx="244">
                  <c:v>40175.182914000012</c:v>
                </c:pt>
                <c:pt idx="245">
                  <c:v>40175.185339000003</c:v>
                </c:pt>
                <c:pt idx="246">
                  <c:v>40175.188805000013</c:v>
                </c:pt>
                <c:pt idx="247">
                  <c:v>40175.191230999997</c:v>
                </c:pt>
                <c:pt idx="248">
                  <c:v>40175.193649999994</c:v>
                </c:pt>
                <c:pt idx="249">
                  <c:v>40175.196076</c:v>
                </c:pt>
                <c:pt idx="250">
                  <c:v>40175.198498999998</c:v>
                </c:pt>
                <c:pt idx="251">
                  <c:v>40175.200918000002</c:v>
                </c:pt>
                <c:pt idx="252">
                  <c:v>40175.203343999994</c:v>
                </c:pt>
                <c:pt idx="253">
                  <c:v>40175.205768999986</c:v>
                </c:pt>
                <c:pt idx="254">
                  <c:v>40175.208188999997</c:v>
                </c:pt>
                <c:pt idx="255">
                  <c:v>40175.210740999995</c:v>
                </c:pt>
                <c:pt idx="256">
                  <c:v>40175.213163999986</c:v>
                </c:pt>
                <c:pt idx="257">
                  <c:v>40175.215588999999</c:v>
                </c:pt>
                <c:pt idx="258">
                  <c:v>40175.218009000011</c:v>
                </c:pt>
                <c:pt idx="259">
                  <c:v>40175.220433999995</c:v>
                </c:pt>
                <c:pt idx="260">
                  <c:v>40175.223238999999</c:v>
                </c:pt>
                <c:pt idx="261">
                  <c:v>40175.225658999996</c:v>
                </c:pt>
                <c:pt idx="262">
                  <c:v>40175.228084999995</c:v>
                </c:pt>
                <c:pt idx="263">
                  <c:v>40175.230510000001</c:v>
                </c:pt>
                <c:pt idx="264">
                  <c:v>40175.232932999999</c:v>
                </c:pt>
                <c:pt idx="265">
                  <c:v>40175.236228000002</c:v>
                </c:pt>
                <c:pt idx="266">
                  <c:v>40175.238646999998</c:v>
                </c:pt>
                <c:pt idx="267">
                  <c:v>40175.241072999997</c:v>
                </c:pt>
                <c:pt idx="268">
                  <c:v>40175.243495999996</c:v>
                </c:pt>
                <c:pt idx="269">
                  <c:v>40175.245915</c:v>
                </c:pt>
                <c:pt idx="270">
                  <c:v>40175.248340999999</c:v>
                </c:pt>
                <c:pt idx="271">
                  <c:v>40175.250766999998</c:v>
                </c:pt>
                <c:pt idx="272">
                  <c:v>40175.253185999994</c:v>
                </c:pt>
                <c:pt idx="273">
                  <c:v>40175.255605999999</c:v>
                </c:pt>
                <c:pt idx="274">
                  <c:v>40175.258626000003</c:v>
                </c:pt>
                <c:pt idx="275">
                  <c:v>40175.261050999994</c:v>
                </c:pt>
                <c:pt idx="276">
                  <c:v>40175.264389999997</c:v>
                </c:pt>
                <c:pt idx="277">
                  <c:v>40175.266810000001</c:v>
                </c:pt>
                <c:pt idx="278">
                  <c:v>40175.269235</c:v>
                </c:pt>
                <c:pt idx="279">
                  <c:v>40175.271660999984</c:v>
                </c:pt>
                <c:pt idx="280">
                  <c:v>40175.274080000003</c:v>
                </c:pt>
                <c:pt idx="281">
                  <c:v>40175.276503000001</c:v>
                </c:pt>
                <c:pt idx="282">
                  <c:v>40175.279253000001</c:v>
                </c:pt>
                <c:pt idx="283">
                  <c:v>40175.281677999999</c:v>
                </c:pt>
                <c:pt idx="284">
                  <c:v>40175.285017000002</c:v>
                </c:pt>
                <c:pt idx="285">
                  <c:v>40175.287436999999</c:v>
                </c:pt>
                <c:pt idx="286">
                  <c:v>40175.289861999998</c:v>
                </c:pt>
                <c:pt idx="287">
                  <c:v>40175.292565999996</c:v>
                </c:pt>
                <c:pt idx="288">
                  <c:v>40175.294985999994</c:v>
                </c:pt>
                <c:pt idx="289">
                  <c:v>40175.297407999984</c:v>
                </c:pt>
                <c:pt idx="290">
                  <c:v>40175.299833999998</c:v>
                </c:pt>
                <c:pt idx="291">
                  <c:v>40175.3022590002</c:v>
                </c:pt>
                <c:pt idx="292">
                  <c:v>40175.305724999998</c:v>
                </c:pt>
                <c:pt idx="293">
                  <c:v>40175.308145000003</c:v>
                </c:pt>
                <c:pt idx="294">
                  <c:v>40175.310570000147</c:v>
                </c:pt>
                <c:pt idx="295">
                  <c:v>40175.313112000003</c:v>
                </c:pt>
                <c:pt idx="296">
                  <c:v>40175.315531000138</c:v>
                </c:pt>
                <c:pt idx="297">
                  <c:v>40175.317957000043</c:v>
                </c:pt>
                <c:pt idx="298">
                  <c:v>40175.320379000012</c:v>
                </c:pt>
                <c:pt idx="299">
                  <c:v>40175.322799000001</c:v>
                </c:pt>
                <c:pt idx="300">
                  <c:v>40175.325225000001</c:v>
                </c:pt>
                <c:pt idx="301">
                  <c:v>40175.327648999999</c:v>
                </c:pt>
                <c:pt idx="302">
                  <c:v>40175.330075000013</c:v>
                </c:pt>
                <c:pt idx="303">
                  <c:v>40175.333726999997</c:v>
                </c:pt>
                <c:pt idx="304">
                  <c:v>40175.336147000002</c:v>
                </c:pt>
                <c:pt idx="305">
                  <c:v>40175.338573000146</c:v>
                </c:pt>
                <c:pt idx="306">
                  <c:v>40175.340995000013</c:v>
                </c:pt>
                <c:pt idx="307">
                  <c:v>40175.343415000003</c:v>
                </c:pt>
                <c:pt idx="308">
                  <c:v>40175.345841000002</c:v>
                </c:pt>
                <c:pt idx="309">
                  <c:v>40175.349400999999</c:v>
                </c:pt>
                <c:pt idx="310">
                  <c:v>40175.351827000013</c:v>
                </c:pt>
                <c:pt idx="311">
                  <c:v>40175.354575000216</c:v>
                </c:pt>
                <c:pt idx="312">
                  <c:v>40175.356995000169</c:v>
                </c:pt>
                <c:pt idx="313">
                  <c:v>40175.359418000138</c:v>
                </c:pt>
                <c:pt idx="314">
                  <c:v>40175.362771</c:v>
                </c:pt>
                <c:pt idx="315">
                  <c:v>40175.365195999999</c:v>
                </c:pt>
                <c:pt idx="316">
                  <c:v>40175.368663000001</c:v>
                </c:pt>
                <c:pt idx="317">
                  <c:v>40175.371082999998</c:v>
                </c:pt>
                <c:pt idx="318">
                  <c:v>40175.373508000011</c:v>
                </c:pt>
                <c:pt idx="319">
                  <c:v>40175.376086000011</c:v>
                </c:pt>
                <c:pt idx="320">
                  <c:v>40175.378518000223</c:v>
                </c:pt>
                <c:pt idx="321">
                  <c:v>40175.382522000138</c:v>
                </c:pt>
                <c:pt idx="322">
                  <c:v>40175.384941000011</c:v>
                </c:pt>
                <c:pt idx="323">
                  <c:v>40175.387367000003</c:v>
                </c:pt>
                <c:pt idx="324">
                  <c:v>40175.389789000001</c:v>
                </c:pt>
                <c:pt idx="325">
                  <c:v>40175.392209000012</c:v>
                </c:pt>
                <c:pt idx="326">
                  <c:v>40175.394635000011</c:v>
                </c:pt>
                <c:pt idx="327">
                  <c:v>40175.397058000002</c:v>
                </c:pt>
                <c:pt idx="328">
                  <c:v>40175.399483999994</c:v>
                </c:pt>
                <c:pt idx="329">
                  <c:v>40175.401902999998</c:v>
                </c:pt>
                <c:pt idx="330">
                  <c:v>40175.404930000012</c:v>
                </c:pt>
                <c:pt idx="331">
                  <c:v>40175.407356000003</c:v>
                </c:pt>
                <c:pt idx="332">
                  <c:v>40175.410115000013</c:v>
                </c:pt>
                <c:pt idx="333">
                  <c:v>40175.4125360002</c:v>
                </c:pt>
                <c:pt idx="334">
                  <c:v>40175.414959000147</c:v>
                </c:pt>
                <c:pt idx="335">
                  <c:v>40175.417385000001</c:v>
                </c:pt>
                <c:pt idx="336">
                  <c:v>40175.419805000012</c:v>
                </c:pt>
                <c:pt idx="337">
                  <c:v>40175.422228000003</c:v>
                </c:pt>
                <c:pt idx="338">
                  <c:v>40175.424654000002</c:v>
                </c:pt>
                <c:pt idx="339">
                  <c:v>40175.427075</c:v>
                </c:pt>
                <c:pt idx="340">
                  <c:v>40175.429496999997</c:v>
                </c:pt>
                <c:pt idx="341">
                  <c:v>40175.432909000003</c:v>
                </c:pt>
                <c:pt idx="342">
                  <c:v>40175.435332000001</c:v>
                </c:pt>
                <c:pt idx="343">
                  <c:v>40175.437755999999</c:v>
                </c:pt>
                <c:pt idx="344">
                  <c:v>40175.440176000011</c:v>
                </c:pt>
                <c:pt idx="345">
                  <c:v>40175.442602000003</c:v>
                </c:pt>
                <c:pt idx="346">
                  <c:v>40175.445698000003</c:v>
                </c:pt>
                <c:pt idx="347">
                  <c:v>40175.448121000001</c:v>
                </c:pt>
                <c:pt idx="348">
                  <c:v>40175.451858000139</c:v>
                </c:pt>
                <c:pt idx="349">
                  <c:v>40175.454279000223</c:v>
                </c:pt>
                <c:pt idx="350">
                  <c:v>40175.456702000003</c:v>
                </c:pt>
                <c:pt idx="351">
                  <c:v>40175.459125000001</c:v>
                </c:pt>
                <c:pt idx="352">
                  <c:v>40175.461545999999</c:v>
                </c:pt>
                <c:pt idx="353">
                  <c:v>40175.463971999998</c:v>
                </c:pt>
                <c:pt idx="354">
                  <c:v>40175.466396000003</c:v>
                </c:pt>
                <c:pt idx="355">
                  <c:v>40175.468819000147</c:v>
                </c:pt>
                <c:pt idx="356">
                  <c:v>40175.471240000006</c:v>
                </c:pt>
                <c:pt idx="357">
                  <c:v>40175.473663999997</c:v>
                </c:pt>
                <c:pt idx="358">
                  <c:v>40175.476088000003</c:v>
                </c:pt>
                <c:pt idx="359">
                  <c:v>40175.478508000138</c:v>
                </c:pt>
                <c:pt idx="360">
                  <c:v>40175.481317000012</c:v>
                </c:pt>
                <c:pt idx="361">
                  <c:v>40175.483749999999</c:v>
                </c:pt>
                <c:pt idx="362">
                  <c:v>40175.487777000002</c:v>
                </c:pt>
                <c:pt idx="363">
                  <c:v>40175.490201000001</c:v>
                </c:pt>
                <c:pt idx="364">
                  <c:v>40175.493134999997</c:v>
                </c:pt>
                <c:pt idx="365">
                  <c:v>40175.495555000001</c:v>
                </c:pt>
                <c:pt idx="366">
                  <c:v>40175.497980999986</c:v>
                </c:pt>
                <c:pt idx="367">
                  <c:v>40175.500416000003</c:v>
                </c:pt>
                <c:pt idx="368">
                  <c:v>40175.502843000002</c:v>
                </c:pt>
                <c:pt idx="369">
                  <c:v>40175.505272000002</c:v>
                </c:pt>
                <c:pt idx="370">
                  <c:v>40175.507696000001</c:v>
                </c:pt>
                <c:pt idx="371">
                  <c:v>40175.510116000012</c:v>
                </c:pt>
                <c:pt idx="372">
                  <c:v>40175.512540000003</c:v>
                </c:pt>
                <c:pt idx="373">
                  <c:v>40175.515513000013</c:v>
                </c:pt>
                <c:pt idx="374">
                  <c:v>40175.517945</c:v>
                </c:pt>
                <c:pt idx="375">
                  <c:v>40175.521325999995</c:v>
                </c:pt>
                <c:pt idx="376">
                  <c:v>40175.523748999985</c:v>
                </c:pt>
                <c:pt idx="377">
                  <c:v>40175.526178</c:v>
                </c:pt>
                <c:pt idx="378">
                  <c:v>40175.528600999998</c:v>
                </c:pt>
                <c:pt idx="379">
                  <c:v>40175.531020999995</c:v>
                </c:pt>
                <c:pt idx="380">
                  <c:v>40175.533447999995</c:v>
                </c:pt>
                <c:pt idx="381">
                  <c:v>40175.536241000002</c:v>
                </c:pt>
                <c:pt idx="382">
                  <c:v>40175.538667000001</c:v>
                </c:pt>
                <c:pt idx="383">
                  <c:v>40175.541085999997</c:v>
                </c:pt>
                <c:pt idx="384">
                  <c:v>40175.543510000003</c:v>
                </c:pt>
                <c:pt idx="385">
                  <c:v>40175.545934000002</c:v>
                </c:pt>
                <c:pt idx="386">
                  <c:v>40175.548353000013</c:v>
                </c:pt>
                <c:pt idx="387">
                  <c:v>40175.550779000012</c:v>
                </c:pt>
                <c:pt idx="388">
                  <c:v>40175.553204000003</c:v>
                </c:pt>
                <c:pt idx="389">
                  <c:v>40175.556673000043</c:v>
                </c:pt>
                <c:pt idx="390">
                  <c:v>40175.559096000012</c:v>
                </c:pt>
                <c:pt idx="391">
                  <c:v>40175.562947999999</c:v>
                </c:pt>
                <c:pt idx="392">
                  <c:v>40175.565366999996</c:v>
                </c:pt>
                <c:pt idx="393">
                  <c:v>40175.567789999994</c:v>
                </c:pt>
                <c:pt idx="394">
                  <c:v>40175.571131999997</c:v>
                </c:pt>
                <c:pt idx="395">
                  <c:v>40175.573557000003</c:v>
                </c:pt>
                <c:pt idx="396">
                  <c:v>40175.576004000002</c:v>
                </c:pt>
                <c:pt idx="397">
                  <c:v>40175.578808000013</c:v>
                </c:pt>
                <c:pt idx="398">
                  <c:v>40175.581231000011</c:v>
                </c:pt>
                <c:pt idx="399">
                  <c:v>40175.584491000001</c:v>
                </c:pt>
                <c:pt idx="400">
                  <c:v>40175.586914000043</c:v>
                </c:pt>
                <c:pt idx="401">
                  <c:v>40175.589334000011</c:v>
                </c:pt>
                <c:pt idx="402">
                  <c:v>40175.592223</c:v>
                </c:pt>
                <c:pt idx="403">
                  <c:v>40175.594648999999</c:v>
                </c:pt>
                <c:pt idx="404">
                  <c:v>40175.597067999995</c:v>
                </c:pt>
                <c:pt idx="405">
                  <c:v>40175.599490999994</c:v>
                </c:pt>
                <c:pt idx="406">
                  <c:v>40175.601916</c:v>
                </c:pt>
                <c:pt idx="407">
                  <c:v>40175.604574000012</c:v>
                </c:pt>
                <c:pt idx="408">
                  <c:v>40175.606994000002</c:v>
                </c:pt>
                <c:pt idx="409">
                  <c:v>40175.609415999999</c:v>
                </c:pt>
                <c:pt idx="410">
                  <c:v>40175.611840999998</c:v>
                </c:pt>
                <c:pt idx="411">
                  <c:v>40175.614261000002</c:v>
                </c:pt>
                <c:pt idx="412">
                  <c:v>40175.616686000001</c:v>
                </c:pt>
                <c:pt idx="413">
                  <c:v>40175.619553000011</c:v>
                </c:pt>
                <c:pt idx="414">
                  <c:v>40175.621974999995</c:v>
                </c:pt>
                <c:pt idx="415">
                  <c:v>40175.624394999999</c:v>
                </c:pt>
                <c:pt idx="416">
                  <c:v>40175.626820000005</c:v>
                </c:pt>
                <c:pt idx="417">
                  <c:v>40175.629242999996</c:v>
                </c:pt>
                <c:pt idx="418">
                  <c:v>40175.632214000012</c:v>
                </c:pt>
                <c:pt idx="419">
                  <c:v>40175.634634000002</c:v>
                </c:pt>
                <c:pt idx="420">
                  <c:v>40175.637059000001</c:v>
                </c:pt>
                <c:pt idx="421">
                  <c:v>40175.639759999998</c:v>
                </c:pt>
                <c:pt idx="422">
                  <c:v>40175.642179000002</c:v>
                </c:pt>
                <c:pt idx="423">
                  <c:v>40175.644605000001</c:v>
                </c:pt>
                <c:pt idx="424">
                  <c:v>40175.647760999986</c:v>
                </c:pt>
                <c:pt idx="425">
                  <c:v>40175.650185999999</c:v>
                </c:pt>
                <c:pt idx="426">
                  <c:v>40175.653280999999</c:v>
                </c:pt>
                <c:pt idx="427">
                  <c:v>40175.655700999996</c:v>
                </c:pt>
                <c:pt idx="428">
                  <c:v>40175.658127000002</c:v>
                </c:pt>
                <c:pt idx="429">
                  <c:v>40175.661627999994</c:v>
                </c:pt>
                <c:pt idx="430">
                  <c:v>40175.664053</c:v>
                </c:pt>
                <c:pt idx="431">
                  <c:v>40175.666472999997</c:v>
                </c:pt>
                <c:pt idx="432">
                  <c:v>40175.668898000011</c:v>
                </c:pt>
                <c:pt idx="433">
                  <c:v>40175.671320999994</c:v>
                </c:pt>
                <c:pt idx="434">
                  <c:v>40175.673746999986</c:v>
                </c:pt>
                <c:pt idx="435">
                  <c:v>40175.676166999998</c:v>
                </c:pt>
                <c:pt idx="436">
                  <c:v>40175.678592000011</c:v>
                </c:pt>
                <c:pt idx="437">
                  <c:v>40175.681942999996</c:v>
                </c:pt>
                <c:pt idx="438">
                  <c:v>40175.684368000002</c:v>
                </c:pt>
                <c:pt idx="439">
                  <c:v>40175.686788999999</c:v>
                </c:pt>
                <c:pt idx="440">
                  <c:v>40175.689212000012</c:v>
                </c:pt>
                <c:pt idx="441">
                  <c:v>40175.691637000004</c:v>
                </c:pt>
                <c:pt idx="442">
                  <c:v>40175.694057000001</c:v>
                </c:pt>
                <c:pt idx="443">
                  <c:v>40175.696479999999</c:v>
                </c:pt>
                <c:pt idx="444">
                  <c:v>40175.698904999997</c:v>
                </c:pt>
                <c:pt idx="445">
                  <c:v>40175.702687999998</c:v>
                </c:pt>
                <c:pt idx="446">
                  <c:v>40175.705109999995</c:v>
                </c:pt>
                <c:pt idx="447">
                  <c:v>40175.708568000002</c:v>
                </c:pt>
                <c:pt idx="448">
                  <c:v>40175.710988999999</c:v>
                </c:pt>
                <c:pt idx="449">
                  <c:v>40175.713411999997</c:v>
                </c:pt>
                <c:pt idx="450">
                  <c:v>40175.716870000011</c:v>
                </c:pt>
                <c:pt idx="451">
                  <c:v>40175.719292000002</c:v>
                </c:pt>
                <c:pt idx="452">
                  <c:v>40175.723062999976</c:v>
                </c:pt>
                <c:pt idx="453">
                  <c:v>40175.725482999856</c:v>
                </c:pt>
                <c:pt idx="454">
                  <c:v>40175.727907999986</c:v>
                </c:pt>
                <c:pt idx="455">
                  <c:v>40175.730330999999</c:v>
                </c:pt>
                <c:pt idx="456">
                  <c:v>40175.732756999998</c:v>
                </c:pt>
                <c:pt idx="457">
                  <c:v>40175.735175999995</c:v>
                </c:pt>
                <c:pt idx="458">
                  <c:v>40175.737599</c:v>
                </c:pt>
                <c:pt idx="459">
                  <c:v>40175.740023999999</c:v>
                </c:pt>
                <c:pt idx="460">
                  <c:v>40175.743239000003</c:v>
                </c:pt>
                <c:pt idx="461">
                  <c:v>40175.745658</c:v>
                </c:pt>
                <c:pt idx="462">
                  <c:v>40175.748080999998</c:v>
                </c:pt>
                <c:pt idx="463">
                  <c:v>40175.751597000002</c:v>
                </c:pt>
                <c:pt idx="464">
                  <c:v>40175.754022000001</c:v>
                </c:pt>
                <c:pt idx="465">
                  <c:v>40175.756441999998</c:v>
                </c:pt>
                <c:pt idx="466">
                  <c:v>40175.757903999998</c:v>
                </c:pt>
                <c:pt idx="467">
                  <c:v>40175.759116000001</c:v>
                </c:pt>
                <c:pt idx="468">
                  <c:v>40175.760327000004</c:v>
                </c:pt>
                <c:pt idx="469">
                  <c:v>40175.762662999994</c:v>
                </c:pt>
                <c:pt idx="470">
                  <c:v>40175.765084999985</c:v>
                </c:pt>
                <c:pt idx="471">
                  <c:v>40175.767510999998</c:v>
                </c:pt>
                <c:pt idx="472">
                  <c:v>40175.769930999995</c:v>
                </c:pt>
                <c:pt idx="473">
                  <c:v>40175.772357000002</c:v>
                </c:pt>
                <c:pt idx="474">
                  <c:v>40175.774778999999</c:v>
                </c:pt>
                <c:pt idx="475">
                  <c:v>40175.777198999996</c:v>
                </c:pt>
                <c:pt idx="476">
                  <c:v>40175.779623999995</c:v>
                </c:pt>
                <c:pt idx="477">
                  <c:v>40175.782049000001</c:v>
                </c:pt>
                <c:pt idx="478">
                  <c:v>40175.784468999998</c:v>
                </c:pt>
                <c:pt idx="479">
                  <c:v>40175.786892000011</c:v>
                </c:pt>
                <c:pt idx="480">
                  <c:v>40175.789317000002</c:v>
                </c:pt>
                <c:pt idx="481">
                  <c:v>40175.793168999975</c:v>
                </c:pt>
                <c:pt idx="482">
                  <c:v>40175.795591999995</c:v>
                </c:pt>
                <c:pt idx="483">
                  <c:v>40175.798805999999</c:v>
                </c:pt>
                <c:pt idx="484">
                  <c:v>40175.801226000003</c:v>
                </c:pt>
                <c:pt idx="485">
                  <c:v>40175.803651000002</c:v>
                </c:pt>
                <c:pt idx="486">
                  <c:v>40175.806074000138</c:v>
                </c:pt>
                <c:pt idx="487">
                  <c:v>40175.808494000012</c:v>
                </c:pt>
                <c:pt idx="488">
                  <c:v>40175.810920000011</c:v>
                </c:pt>
                <c:pt idx="489">
                  <c:v>40175.813342000001</c:v>
                </c:pt>
                <c:pt idx="490">
                  <c:v>40175.815761999998</c:v>
                </c:pt>
                <c:pt idx="491">
                  <c:v>40175.818188000012</c:v>
                </c:pt>
                <c:pt idx="492">
                  <c:v>40175.820753</c:v>
                </c:pt>
                <c:pt idx="493">
                  <c:v>40175.823175999998</c:v>
                </c:pt>
                <c:pt idx="494">
                  <c:v>40175.825596000002</c:v>
                </c:pt>
                <c:pt idx="495">
                  <c:v>40175.828021000001</c:v>
                </c:pt>
                <c:pt idx="496">
                  <c:v>40175.830443999999</c:v>
                </c:pt>
                <c:pt idx="497">
                  <c:v>40175.832865000011</c:v>
                </c:pt>
                <c:pt idx="498">
                  <c:v>40175.835287000002</c:v>
                </c:pt>
                <c:pt idx="499">
                  <c:v>40175.837713000001</c:v>
                </c:pt>
                <c:pt idx="500">
                  <c:v>40175.840133000012</c:v>
                </c:pt>
                <c:pt idx="501">
                  <c:v>40175.842602000012</c:v>
                </c:pt>
              </c:numCache>
            </c:numRef>
          </c:xVal>
          <c:yVal>
            <c:numRef>
              <c:f>'10-Hole35'!$E$10:$E$511</c:f>
              <c:numCache>
                <c:formatCode>General</c:formatCode>
                <c:ptCount val="502"/>
                <c:pt idx="0">
                  <c:v>-7.7864000000000004</c:v>
                </c:pt>
                <c:pt idx="1">
                  <c:v>-7.7850099999999998</c:v>
                </c:pt>
                <c:pt idx="2">
                  <c:v>-7.7947499999999996</c:v>
                </c:pt>
                <c:pt idx="3">
                  <c:v>-6.7280899999999955</c:v>
                </c:pt>
                <c:pt idx="4">
                  <c:v>-6.7353899999999998</c:v>
                </c:pt>
                <c:pt idx="5">
                  <c:v>-1.0082199999999999</c:v>
                </c:pt>
                <c:pt idx="6">
                  <c:v>-4.4496400000000218</c:v>
                </c:pt>
                <c:pt idx="7">
                  <c:v>-13.278700000000001</c:v>
                </c:pt>
                <c:pt idx="8">
                  <c:v>-16.8126</c:v>
                </c:pt>
                <c:pt idx="9">
                  <c:v>-21.002699999999908</c:v>
                </c:pt>
                <c:pt idx="10">
                  <c:v>-27.053419999999935</c:v>
                </c:pt>
                <c:pt idx="11">
                  <c:v>-31.476279000000002</c:v>
                </c:pt>
                <c:pt idx="12">
                  <c:v>-36.091759000000003</c:v>
                </c:pt>
                <c:pt idx="13">
                  <c:v>-38.283381000000006</c:v>
                </c:pt>
                <c:pt idx="14">
                  <c:v>-44.409500000000001</c:v>
                </c:pt>
                <c:pt idx="15">
                  <c:v>-49.637511000000003</c:v>
                </c:pt>
                <c:pt idx="16">
                  <c:v>-54.883476000000002</c:v>
                </c:pt>
                <c:pt idx="17">
                  <c:v>-60.137786000000006</c:v>
                </c:pt>
                <c:pt idx="18">
                  <c:v>-65.373863</c:v>
                </c:pt>
                <c:pt idx="19">
                  <c:v>-72.023399999999981</c:v>
                </c:pt>
                <c:pt idx="20">
                  <c:v>-77.251599999999996</c:v>
                </c:pt>
                <c:pt idx="21">
                  <c:v>-82.483999999999995</c:v>
                </c:pt>
                <c:pt idx="22">
                  <c:v>-87.757647000000006</c:v>
                </c:pt>
                <c:pt idx="23">
                  <c:v>-92.855599999999981</c:v>
                </c:pt>
                <c:pt idx="24">
                  <c:v>-98.199601000000001</c:v>
                </c:pt>
                <c:pt idx="25">
                  <c:v>-104.476373</c:v>
                </c:pt>
                <c:pt idx="26">
                  <c:v>-109.71296700000002</c:v>
                </c:pt>
                <c:pt idx="27">
                  <c:v>-115.63622599999999</c:v>
                </c:pt>
                <c:pt idx="28">
                  <c:v>-123.009</c:v>
                </c:pt>
                <c:pt idx="29">
                  <c:v>-130.31900000000002</c:v>
                </c:pt>
                <c:pt idx="30">
                  <c:v>-141.605018</c:v>
                </c:pt>
                <c:pt idx="31">
                  <c:v>-148.94166299999998</c:v>
                </c:pt>
                <c:pt idx="32">
                  <c:v>-156.29624200000001</c:v>
                </c:pt>
                <c:pt idx="33">
                  <c:v>-164.3384510000005</c:v>
                </c:pt>
                <c:pt idx="34">
                  <c:v>-171.67246599999999</c:v>
                </c:pt>
                <c:pt idx="35">
                  <c:v>-178.995834</c:v>
                </c:pt>
                <c:pt idx="36">
                  <c:v>-186.38456399999998</c:v>
                </c:pt>
                <c:pt idx="37">
                  <c:v>-193.698925</c:v>
                </c:pt>
                <c:pt idx="38">
                  <c:v>-203.5293460000006</c:v>
                </c:pt>
                <c:pt idx="39">
                  <c:v>-210.87139700000054</c:v>
                </c:pt>
                <c:pt idx="40">
                  <c:v>-218.18218900000051</c:v>
                </c:pt>
                <c:pt idx="41">
                  <c:v>-227.28866399999998</c:v>
                </c:pt>
                <c:pt idx="42">
                  <c:v>-234.63136499999999</c:v>
                </c:pt>
                <c:pt idx="43">
                  <c:v>-241.97349800000001</c:v>
                </c:pt>
                <c:pt idx="44">
                  <c:v>-249.05144200000069</c:v>
                </c:pt>
                <c:pt idx="45">
                  <c:v>-256.02191299999862</c:v>
                </c:pt>
                <c:pt idx="46">
                  <c:v>-262.99599999999856</c:v>
                </c:pt>
                <c:pt idx="47">
                  <c:v>-269.98913799999849</c:v>
                </c:pt>
                <c:pt idx="48">
                  <c:v>-276.96125099999887</c:v>
                </c:pt>
                <c:pt idx="49">
                  <c:v>-283.84800000000001</c:v>
                </c:pt>
                <c:pt idx="50">
                  <c:v>-291.010265</c:v>
                </c:pt>
                <c:pt idx="51">
                  <c:v>-297.97299999999899</c:v>
                </c:pt>
                <c:pt idx="52">
                  <c:v>-304.969965</c:v>
                </c:pt>
                <c:pt idx="53">
                  <c:v>-311.90199299999887</c:v>
                </c:pt>
                <c:pt idx="54">
                  <c:v>-318.85081600000001</c:v>
                </c:pt>
                <c:pt idx="55">
                  <c:v>-325.79444599999999</c:v>
                </c:pt>
                <c:pt idx="56">
                  <c:v>-332.72499999999923</c:v>
                </c:pt>
                <c:pt idx="57">
                  <c:v>-339.67209200000002</c:v>
                </c:pt>
                <c:pt idx="58">
                  <c:v>-346.68011899999868</c:v>
                </c:pt>
                <c:pt idx="59">
                  <c:v>-353.61799999999999</c:v>
                </c:pt>
                <c:pt idx="60">
                  <c:v>-360.60599999999999</c:v>
                </c:pt>
                <c:pt idx="61">
                  <c:v>-370.28199999999856</c:v>
                </c:pt>
                <c:pt idx="62">
                  <c:v>-377.31799999999993</c:v>
                </c:pt>
                <c:pt idx="63">
                  <c:v>-386.98099999999874</c:v>
                </c:pt>
                <c:pt idx="64">
                  <c:v>-393.79599999999868</c:v>
                </c:pt>
                <c:pt idx="65">
                  <c:v>-400.904</c:v>
                </c:pt>
                <c:pt idx="66">
                  <c:v>-407.83727899999963</c:v>
                </c:pt>
                <c:pt idx="67">
                  <c:v>-414.79126499999899</c:v>
                </c:pt>
                <c:pt idx="68">
                  <c:v>-421.83799999999923</c:v>
                </c:pt>
                <c:pt idx="69">
                  <c:v>-428.74341699999923</c:v>
                </c:pt>
                <c:pt idx="70">
                  <c:v>-435.74784100000102</c:v>
                </c:pt>
                <c:pt idx="71">
                  <c:v>-442.69352199999969</c:v>
                </c:pt>
                <c:pt idx="72">
                  <c:v>-449.68083899999999</c:v>
                </c:pt>
                <c:pt idx="73">
                  <c:v>-456.64521300000001</c:v>
                </c:pt>
                <c:pt idx="74">
                  <c:v>-463.61851599999886</c:v>
                </c:pt>
                <c:pt idx="75">
                  <c:v>-470.59819199999862</c:v>
                </c:pt>
                <c:pt idx="76">
                  <c:v>-477.54440400000038</c:v>
                </c:pt>
                <c:pt idx="77">
                  <c:v>-485.56253400000003</c:v>
                </c:pt>
                <c:pt idx="78">
                  <c:v>-492.52810099999868</c:v>
                </c:pt>
                <c:pt idx="79">
                  <c:v>-499.49440399999969</c:v>
                </c:pt>
                <c:pt idx="80">
                  <c:v>-506.48999999999899</c:v>
                </c:pt>
                <c:pt idx="81">
                  <c:v>-513.43287399999997</c:v>
                </c:pt>
                <c:pt idx="82">
                  <c:v>-520.40899999999999</c:v>
                </c:pt>
                <c:pt idx="83">
                  <c:v>-531.27200000000005</c:v>
                </c:pt>
                <c:pt idx="84">
                  <c:v>-538.18400000000054</c:v>
                </c:pt>
                <c:pt idx="85">
                  <c:v>-546.52966799999797</c:v>
                </c:pt>
                <c:pt idx="86">
                  <c:v>-553.48199999999997</c:v>
                </c:pt>
                <c:pt idx="87">
                  <c:v>-560.42599999999948</c:v>
                </c:pt>
                <c:pt idx="88">
                  <c:v>-568.39907600000004</c:v>
                </c:pt>
                <c:pt idx="89">
                  <c:v>-575.43644099999949</c:v>
                </c:pt>
                <c:pt idx="90">
                  <c:v>-582.39300000000003</c:v>
                </c:pt>
                <c:pt idx="91">
                  <c:v>-589.37421899999947</c:v>
                </c:pt>
                <c:pt idx="92">
                  <c:v>-596.34203599999796</c:v>
                </c:pt>
                <c:pt idx="93">
                  <c:v>-606.04999999999939</c:v>
                </c:pt>
                <c:pt idx="94">
                  <c:v>-613.0315689999976</c:v>
                </c:pt>
                <c:pt idx="95">
                  <c:v>-619.91199999999947</c:v>
                </c:pt>
                <c:pt idx="96">
                  <c:v>-629.09737099999995</c:v>
                </c:pt>
                <c:pt idx="97">
                  <c:v>-636.12400000000002</c:v>
                </c:pt>
                <c:pt idx="98">
                  <c:v>-646.34363599999949</c:v>
                </c:pt>
                <c:pt idx="99">
                  <c:v>-653.20500000000004</c:v>
                </c:pt>
                <c:pt idx="100">
                  <c:v>-659.88400000000001</c:v>
                </c:pt>
                <c:pt idx="101">
                  <c:v>-666.51250699999946</c:v>
                </c:pt>
                <c:pt idx="102">
                  <c:v>-673.13859600000001</c:v>
                </c:pt>
                <c:pt idx="103">
                  <c:v>-679.71161300000006</c:v>
                </c:pt>
                <c:pt idx="104">
                  <c:v>-686.37879700000053</c:v>
                </c:pt>
                <c:pt idx="105">
                  <c:v>-692.98957800000005</c:v>
                </c:pt>
                <c:pt idx="106">
                  <c:v>-702.71402</c:v>
                </c:pt>
                <c:pt idx="107">
                  <c:v>-709.37011799999948</c:v>
                </c:pt>
                <c:pt idx="108">
                  <c:v>-715.971766</c:v>
                </c:pt>
                <c:pt idx="109">
                  <c:v>-721.70045700000003</c:v>
                </c:pt>
                <c:pt idx="110">
                  <c:v>-728.32499999999948</c:v>
                </c:pt>
                <c:pt idx="111">
                  <c:v>-734.94859099999996</c:v>
                </c:pt>
                <c:pt idx="112">
                  <c:v>-742.20899999999995</c:v>
                </c:pt>
                <c:pt idx="113">
                  <c:v>-748.79038400000252</c:v>
                </c:pt>
                <c:pt idx="114">
                  <c:v>-756.08563300000003</c:v>
                </c:pt>
                <c:pt idx="115">
                  <c:v>-762.78200000000004</c:v>
                </c:pt>
                <c:pt idx="116">
                  <c:v>-769.42198899999948</c:v>
                </c:pt>
                <c:pt idx="117">
                  <c:v>-776.04305499999998</c:v>
                </c:pt>
                <c:pt idx="118">
                  <c:v>-782.65699999999947</c:v>
                </c:pt>
                <c:pt idx="119">
                  <c:v>-789.26199999999949</c:v>
                </c:pt>
                <c:pt idx="120">
                  <c:v>-795.90035499999999</c:v>
                </c:pt>
                <c:pt idx="121">
                  <c:v>-802.53312699999947</c:v>
                </c:pt>
                <c:pt idx="122">
                  <c:v>-809.04399999999998</c:v>
                </c:pt>
                <c:pt idx="123">
                  <c:v>-818.33299999999747</c:v>
                </c:pt>
                <c:pt idx="124">
                  <c:v>-824.90752399999747</c:v>
                </c:pt>
                <c:pt idx="125">
                  <c:v>-836.029</c:v>
                </c:pt>
                <c:pt idx="126">
                  <c:v>-842.7</c:v>
                </c:pt>
                <c:pt idx="127">
                  <c:v>-851.25900000000001</c:v>
                </c:pt>
                <c:pt idx="128">
                  <c:v>-857.86599999999748</c:v>
                </c:pt>
                <c:pt idx="129">
                  <c:v>-864.5522689999965</c:v>
                </c:pt>
                <c:pt idx="130">
                  <c:v>-872.88485700000001</c:v>
                </c:pt>
                <c:pt idx="131">
                  <c:v>-879.51900000000001</c:v>
                </c:pt>
                <c:pt idx="132">
                  <c:v>-886.09221199999797</c:v>
                </c:pt>
                <c:pt idx="133">
                  <c:v>-892.70899999999995</c:v>
                </c:pt>
                <c:pt idx="134">
                  <c:v>-899.38423999999998</c:v>
                </c:pt>
                <c:pt idx="135">
                  <c:v>-908.46794199999761</c:v>
                </c:pt>
                <c:pt idx="136">
                  <c:v>-915.05717099999947</c:v>
                </c:pt>
                <c:pt idx="137">
                  <c:v>-918.96599999999796</c:v>
                </c:pt>
                <c:pt idx="138">
                  <c:v>-918.96699999999748</c:v>
                </c:pt>
                <c:pt idx="139">
                  <c:v>-918.97299999999996</c:v>
                </c:pt>
                <c:pt idx="140">
                  <c:v>-924.72199999999998</c:v>
                </c:pt>
                <c:pt idx="141">
                  <c:v>-931.38860699999998</c:v>
                </c:pt>
                <c:pt idx="142">
                  <c:v>-938.01932599999998</c:v>
                </c:pt>
                <c:pt idx="143">
                  <c:v>-944.56287999999938</c:v>
                </c:pt>
                <c:pt idx="144">
                  <c:v>-954.12717699999996</c:v>
                </c:pt>
                <c:pt idx="145">
                  <c:v>-960.67436100000054</c:v>
                </c:pt>
                <c:pt idx="146">
                  <c:v>-969.68902800000001</c:v>
                </c:pt>
                <c:pt idx="147">
                  <c:v>-976.24755199999947</c:v>
                </c:pt>
                <c:pt idx="148">
                  <c:v>-982.94099999999946</c:v>
                </c:pt>
                <c:pt idx="149">
                  <c:v>-989.58234400000003</c:v>
                </c:pt>
                <c:pt idx="150">
                  <c:v>-996.14138000000003</c:v>
                </c:pt>
                <c:pt idx="151">
                  <c:v>-1002.777468</c:v>
                </c:pt>
                <c:pt idx="152">
                  <c:v>-1009.453652999998</c:v>
                </c:pt>
                <c:pt idx="153">
                  <c:v>-1016.08</c:v>
                </c:pt>
                <c:pt idx="154">
                  <c:v>-1022.696022</c:v>
                </c:pt>
                <c:pt idx="155">
                  <c:v>-1029.3122059999998</c:v>
                </c:pt>
                <c:pt idx="156">
                  <c:v>-1035.92839</c:v>
                </c:pt>
                <c:pt idx="157">
                  <c:v>-1046.1599999999999</c:v>
                </c:pt>
                <c:pt idx="158">
                  <c:v>-1052.7807590000011</c:v>
                </c:pt>
                <c:pt idx="159">
                  <c:v>-1059.377708</c:v>
                </c:pt>
                <c:pt idx="160">
                  <c:v>-1068.3131279999998</c:v>
                </c:pt>
                <c:pt idx="161">
                  <c:v>-1074.9693130000001</c:v>
                </c:pt>
                <c:pt idx="162">
                  <c:v>-1081.6199999999999</c:v>
                </c:pt>
                <c:pt idx="163">
                  <c:v>-1088.2216820000001</c:v>
                </c:pt>
                <c:pt idx="164">
                  <c:v>-1094.829833</c:v>
                </c:pt>
                <c:pt idx="165">
                  <c:v>-1104.55</c:v>
                </c:pt>
                <c:pt idx="166">
                  <c:v>-1111.03</c:v>
                </c:pt>
                <c:pt idx="167">
                  <c:v>-1117.81</c:v>
                </c:pt>
                <c:pt idx="168">
                  <c:v>-1124.4226040000001</c:v>
                </c:pt>
                <c:pt idx="169">
                  <c:v>-1131.0387890000011</c:v>
                </c:pt>
                <c:pt idx="170">
                  <c:v>-1140.6449729999952</c:v>
                </c:pt>
                <c:pt idx="171">
                  <c:v>-1147.2155790000065</c:v>
                </c:pt>
                <c:pt idx="172">
                  <c:v>-1158.8673419999998</c:v>
                </c:pt>
                <c:pt idx="173">
                  <c:v>-1165.75</c:v>
                </c:pt>
                <c:pt idx="174">
                  <c:v>-1172.762283</c:v>
                </c:pt>
                <c:pt idx="175">
                  <c:v>-1179.74</c:v>
                </c:pt>
                <c:pt idx="176">
                  <c:v>-1186.6346799999999</c:v>
                </c:pt>
                <c:pt idx="177">
                  <c:v>-1193.6753309999951</c:v>
                </c:pt>
                <c:pt idx="178">
                  <c:v>-1201.5880609999999</c:v>
                </c:pt>
                <c:pt idx="179">
                  <c:v>-1208.58</c:v>
                </c:pt>
                <c:pt idx="180">
                  <c:v>-1217.6001139999998</c:v>
                </c:pt>
                <c:pt idx="181">
                  <c:v>-1224.5462530000011</c:v>
                </c:pt>
                <c:pt idx="182">
                  <c:v>-1231.53</c:v>
                </c:pt>
                <c:pt idx="183">
                  <c:v>-1240.53</c:v>
                </c:pt>
                <c:pt idx="184">
                  <c:v>-1247.51</c:v>
                </c:pt>
                <c:pt idx="185">
                  <c:v>-1254.4100000000001</c:v>
                </c:pt>
                <c:pt idx="186">
                  <c:v>-1263.3599059999999</c:v>
                </c:pt>
                <c:pt idx="187">
                  <c:v>-1270.320109</c:v>
                </c:pt>
                <c:pt idx="188">
                  <c:v>-1277.28</c:v>
                </c:pt>
                <c:pt idx="189">
                  <c:v>-1284.3824779999998</c:v>
                </c:pt>
                <c:pt idx="190">
                  <c:v>-1291.3486630000011</c:v>
                </c:pt>
                <c:pt idx="191">
                  <c:v>-1302.224847</c:v>
                </c:pt>
                <c:pt idx="192">
                  <c:v>-1309.2310319999999</c:v>
                </c:pt>
                <c:pt idx="193">
                  <c:v>-1320.1</c:v>
                </c:pt>
                <c:pt idx="194">
                  <c:v>-1324.06</c:v>
                </c:pt>
                <c:pt idx="195">
                  <c:v>-1324.06</c:v>
                </c:pt>
                <c:pt idx="196">
                  <c:v>-1324.844326999993</c:v>
                </c:pt>
                <c:pt idx="197">
                  <c:v>-1331.2099430000001</c:v>
                </c:pt>
                <c:pt idx="198">
                  <c:v>-1338.172673</c:v>
                </c:pt>
                <c:pt idx="199">
                  <c:v>-1345.1399999999999</c:v>
                </c:pt>
                <c:pt idx="200">
                  <c:v>-1352.1081349999952</c:v>
                </c:pt>
                <c:pt idx="201">
                  <c:v>-1359.0808649999999</c:v>
                </c:pt>
                <c:pt idx="202">
                  <c:v>-1366.043596</c:v>
                </c:pt>
                <c:pt idx="203">
                  <c:v>-1373.0063259999999</c:v>
                </c:pt>
                <c:pt idx="204">
                  <c:v>-1379.99</c:v>
                </c:pt>
                <c:pt idx="205">
                  <c:v>-1386.9514299999998</c:v>
                </c:pt>
                <c:pt idx="206">
                  <c:v>-1396.6376150000001</c:v>
                </c:pt>
                <c:pt idx="207">
                  <c:v>-1403.57</c:v>
                </c:pt>
                <c:pt idx="208">
                  <c:v>-1410.6099790000001</c:v>
                </c:pt>
                <c:pt idx="209">
                  <c:v>-1418.7461680000001</c:v>
                </c:pt>
                <c:pt idx="210">
                  <c:v>-1425.6923519999998</c:v>
                </c:pt>
                <c:pt idx="211">
                  <c:v>-1432.6499999999999</c:v>
                </c:pt>
                <c:pt idx="212">
                  <c:v>-1439.974721</c:v>
                </c:pt>
                <c:pt idx="213">
                  <c:v>-1446.940906</c:v>
                </c:pt>
                <c:pt idx="214">
                  <c:v>-1456.8678179999999</c:v>
                </c:pt>
                <c:pt idx="215">
                  <c:v>-1464.1332749999947</c:v>
                </c:pt>
                <c:pt idx="216">
                  <c:v>-1471.451824</c:v>
                </c:pt>
                <c:pt idx="217">
                  <c:v>-1478.8245549999999</c:v>
                </c:pt>
                <c:pt idx="218">
                  <c:v>-1486.167285</c:v>
                </c:pt>
                <c:pt idx="219">
                  <c:v>-1493.510016</c:v>
                </c:pt>
                <c:pt idx="220">
                  <c:v>-1500.8141969999951</c:v>
                </c:pt>
                <c:pt idx="221">
                  <c:v>-1508.185477</c:v>
                </c:pt>
                <c:pt idx="222">
                  <c:v>-1515.5282079999999</c:v>
                </c:pt>
                <c:pt idx="223">
                  <c:v>-1522.85</c:v>
                </c:pt>
                <c:pt idx="224">
                  <c:v>-1530.2289350000001</c:v>
                </c:pt>
                <c:pt idx="225">
                  <c:v>-1537.5364</c:v>
                </c:pt>
                <c:pt idx="226">
                  <c:v>-1546.44913</c:v>
                </c:pt>
                <c:pt idx="227">
                  <c:v>-1553.77</c:v>
                </c:pt>
                <c:pt idx="228">
                  <c:v>-1561.11</c:v>
                </c:pt>
                <c:pt idx="229">
                  <c:v>-1568.467322</c:v>
                </c:pt>
                <c:pt idx="230">
                  <c:v>-1575.790105</c:v>
                </c:pt>
                <c:pt idx="231">
                  <c:v>-1586.8899999999999</c:v>
                </c:pt>
                <c:pt idx="232">
                  <c:v>-1594.2155140000011</c:v>
                </c:pt>
                <c:pt idx="233">
                  <c:v>-1605.44</c:v>
                </c:pt>
                <c:pt idx="234">
                  <c:v>-1612.83</c:v>
                </c:pt>
                <c:pt idx="235">
                  <c:v>-1620.1769650000001</c:v>
                </c:pt>
                <c:pt idx="236">
                  <c:v>-1631.6899999999998</c:v>
                </c:pt>
                <c:pt idx="237">
                  <c:v>-1639.0191669999999</c:v>
                </c:pt>
                <c:pt idx="238">
                  <c:v>-1646.37</c:v>
                </c:pt>
                <c:pt idx="239">
                  <c:v>-1653.7</c:v>
                </c:pt>
                <c:pt idx="240">
                  <c:v>-1661.0741889999952</c:v>
                </c:pt>
                <c:pt idx="241">
                  <c:v>-1671.79</c:v>
                </c:pt>
                <c:pt idx="242">
                  <c:v>-1679.1699999999998</c:v>
                </c:pt>
                <c:pt idx="243">
                  <c:v>-1686.5264399999999</c:v>
                </c:pt>
                <c:pt idx="244">
                  <c:v>-1694.9926250000001</c:v>
                </c:pt>
                <c:pt idx="245">
                  <c:v>-1702.3188090000001</c:v>
                </c:pt>
                <c:pt idx="246">
                  <c:v>-1712.8337419999998</c:v>
                </c:pt>
                <c:pt idx="247">
                  <c:v>-1720.166473</c:v>
                </c:pt>
                <c:pt idx="248">
                  <c:v>-1727.3992029999952</c:v>
                </c:pt>
                <c:pt idx="249">
                  <c:v>-1734.7751600000001</c:v>
                </c:pt>
                <c:pt idx="250">
                  <c:v>-1742.1</c:v>
                </c:pt>
                <c:pt idx="251">
                  <c:v>-1749.4559160000001</c:v>
                </c:pt>
                <c:pt idx="252">
                  <c:v>-1756.8101259999999</c:v>
                </c:pt>
                <c:pt idx="253">
                  <c:v>-1764.148285</c:v>
                </c:pt>
                <c:pt idx="254">
                  <c:v>-1771.4455870000065</c:v>
                </c:pt>
                <c:pt idx="255">
                  <c:v>-1779.21</c:v>
                </c:pt>
                <c:pt idx="256">
                  <c:v>-1786.56</c:v>
                </c:pt>
                <c:pt idx="257">
                  <c:v>-1793.91</c:v>
                </c:pt>
                <c:pt idx="258">
                  <c:v>-1801.21</c:v>
                </c:pt>
                <c:pt idx="259">
                  <c:v>-1808.54</c:v>
                </c:pt>
                <c:pt idx="260">
                  <c:v>-1817.0819710000001</c:v>
                </c:pt>
                <c:pt idx="261">
                  <c:v>-1824.4147009999999</c:v>
                </c:pt>
                <c:pt idx="262">
                  <c:v>-1831.7439459999998</c:v>
                </c:pt>
                <c:pt idx="263">
                  <c:v>-1839.12</c:v>
                </c:pt>
                <c:pt idx="264">
                  <c:v>-1846.446314</c:v>
                </c:pt>
                <c:pt idx="265">
                  <c:v>-1856.43</c:v>
                </c:pt>
                <c:pt idx="266">
                  <c:v>-1863.75</c:v>
                </c:pt>
                <c:pt idx="267">
                  <c:v>-1871.12</c:v>
                </c:pt>
                <c:pt idx="268">
                  <c:v>-1878.4410520000001</c:v>
                </c:pt>
                <c:pt idx="269">
                  <c:v>-1885.7858550000053</c:v>
                </c:pt>
                <c:pt idx="270">
                  <c:v>-1893.1234209999925</c:v>
                </c:pt>
                <c:pt idx="271">
                  <c:v>-1900.4820070000001</c:v>
                </c:pt>
                <c:pt idx="272">
                  <c:v>-1907.8247379999998</c:v>
                </c:pt>
                <c:pt idx="273">
                  <c:v>-1915.146481</c:v>
                </c:pt>
                <c:pt idx="274">
                  <c:v>-1924.29</c:v>
                </c:pt>
                <c:pt idx="275">
                  <c:v>-1931.6743439999925</c:v>
                </c:pt>
                <c:pt idx="276">
                  <c:v>-1941.7115850000041</c:v>
                </c:pt>
                <c:pt idx="277">
                  <c:v>-1949.09</c:v>
                </c:pt>
                <c:pt idx="278">
                  <c:v>-1956.431122</c:v>
                </c:pt>
                <c:pt idx="279">
                  <c:v>-1963.7463270000001</c:v>
                </c:pt>
                <c:pt idx="280">
                  <c:v>-1971.05</c:v>
                </c:pt>
                <c:pt idx="281">
                  <c:v>-1978.3693129999951</c:v>
                </c:pt>
                <c:pt idx="282">
                  <c:v>-1986.7020439999999</c:v>
                </c:pt>
                <c:pt idx="283">
                  <c:v>-1994.08</c:v>
                </c:pt>
                <c:pt idx="284">
                  <c:v>-2004.1875050000001</c:v>
                </c:pt>
                <c:pt idx="285">
                  <c:v>-2011.4902359999999</c:v>
                </c:pt>
                <c:pt idx="286">
                  <c:v>-2018.822966</c:v>
                </c:pt>
                <c:pt idx="287">
                  <c:v>-2027.04</c:v>
                </c:pt>
                <c:pt idx="288">
                  <c:v>-2034.3647419999998</c:v>
                </c:pt>
                <c:pt idx="289">
                  <c:v>-2041.6911579999999</c:v>
                </c:pt>
                <c:pt idx="290">
                  <c:v>-2049.0477780000001</c:v>
                </c:pt>
                <c:pt idx="291">
                  <c:v>-2056.4299999999998</c:v>
                </c:pt>
                <c:pt idx="292">
                  <c:v>-2066.9193500000097</c:v>
                </c:pt>
                <c:pt idx="293">
                  <c:v>-2074.2592479999998</c:v>
                </c:pt>
                <c:pt idx="294">
                  <c:v>-2081.61</c:v>
                </c:pt>
                <c:pt idx="295">
                  <c:v>-2089.2399999999998</c:v>
                </c:pt>
                <c:pt idx="296">
                  <c:v>-2096.6102719999999</c:v>
                </c:pt>
                <c:pt idx="297">
                  <c:v>-2103.9899999999998</c:v>
                </c:pt>
                <c:pt idx="298">
                  <c:v>-2111.3348799999999</c:v>
                </c:pt>
                <c:pt idx="299">
                  <c:v>-2118.63</c:v>
                </c:pt>
                <c:pt idx="300">
                  <c:v>-2126.0011950000012</c:v>
                </c:pt>
                <c:pt idx="301">
                  <c:v>-2133.3339250000022</c:v>
                </c:pt>
                <c:pt idx="302">
                  <c:v>-2140.6999999999998</c:v>
                </c:pt>
                <c:pt idx="303">
                  <c:v>-2151.7593870000001</c:v>
                </c:pt>
                <c:pt idx="304">
                  <c:v>-2159.1021170000022</c:v>
                </c:pt>
                <c:pt idx="305">
                  <c:v>-2166.4248479999997</c:v>
                </c:pt>
                <c:pt idx="306">
                  <c:v>-2173.8000000000002</c:v>
                </c:pt>
                <c:pt idx="307">
                  <c:v>-2181.1222469999998</c:v>
                </c:pt>
                <c:pt idx="308">
                  <c:v>-2188.46</c:v>
                </c:pt>
                <c:pt idx="309">
                  <c:v>-2199.24577</c:v>
                </c:pt>
                <c:pt idx="310">
                  <c:v>-2206.5985009999999</c:v>
                </c:pt>
                <c:pt idx="311">
                  <c:v>-2214.9312310000087</c:v>
                </c:pt>
                <c:pt idx="312">
                  <c:v>-2222.1871320000087</c:v>
                </c:pt>
                <c:pt idx="313">
                  <c:v>-2229.4299999999998</c:v>
                </c:pt>
                <c:pt idx="314">
                  <c:v>-2239.6094229999999</c:v>
                </c:pt>
                <c:pt idx="315">
                  <c:v>-2246.94</c:v>
                </c:pt>
                <c:pt idx="316">
                  <c:v>-2257.34</c:v>
                </c:pt>
                <c:pt idx="317">
                  <c:v>-2264.6311380000102</c:v>
                </c:pt>
                <c:pt idx="318">
                  <c:v>-2271.9602759999998</c:v>
                </c:pt>
                <c:pt idx="319">
                  <c:v>-2279.7030759999998</c:v>
                </c:pt>
                <c:pt idx="320">
                  <c:v>-2287.0626449999909</c:v>
                </c:pt>
                <c:pt idx="321">
                  <c:v>-2299.148537</c:v>
                </c:pt>
                <c:pt idx="322">
                  <c:v>-2306.4362820000001</c:v>
                </c:pt>
                <c:pt idx="323">
                  <c:v>-2313.753999</c:v>
                </c:pt>
                <c:pt idx="324">
                  <c:v>-2321.0100000000002</c:v>
                </c:pt>
                <c:pt idx="325">
                  <c:v>-2328.3594600000001</c:v>
                </c:pt>
                <c:pt idx="326">
                  <c:v>-2335.66219</c:v>
                </c:pt>
                <c:pt idx="327">
                  <c:v>-2342.9499999999998</c:v>
                </c:pt>
                <c:pt idx="328">
                  <c:v>-2346.4499999999998</c:v>
                </c:pt>
                <c:pt idx="329">
                  <c:v>-2349.9103820000087</c:v>
                </c:pt>
                <c:pt idx="330">
                  <c:v>-2354.2758679999997</c:v>
                </c:pt>
                <c:pt idx="331">
                  <c:v>-2356.88</c:v>
                </c:pt>
                <c:pt idx="332">
                  <c:v>-2356.88</c:v>
                </c:pt>
                <c:pt idx="333">
                  <c:v>-2356.88</c:v>
                </c:pt>
                <c:pt idx="334">
                  <c:v>-2356.88</c:v>
                </c:pt>
                <c:pt idx="335">
                  <c:v>-2355.4386469999999</c:v>
                </c:pt>
                <c:pt idx="336">
                  <c:v>-2350.3626039999999</c:v>
                </c:pt>
                <c:pt idx="337">
                  <c:v>-2331.7433190000002</c:v>
                </c:pt>
                <c:pt idx="338">
                  <c:v>-2307.1451270000002</c:v>
                </c:pt>
                <c:pt idx="339">
                  <c:v>-2279.3867849999997</c:v>
                </c:pt>
                <c:pt idx="340">
                  <c:v>-2251.6705760000082</c:v>
                </c:pt>
                <c:pt idx="341">
                  <c:v>-2250.9268509999997</c:v>
                </c:pt>
                <c:pt idx="342">
                  <c:v>-2234.0482399999987</c:v>
                </c:pt>
                <c:pt idx="343">
                  <c:v>-2216.632779</c:v>
                </c:pt>
                <c:pt idx="344">
                  <c:v>-2205.3300000000022</c:v>
                </c:pt>
                <c:pt idx="345">
                  <c:v>-2212.6999999999998</c:v>
                </c:pt>
                <c:pt idx="346">
                  <c:v>-2191.1863949999997</c:v>
                </c:pt>
                <c:pt idx="347">
                  <c:v>-2190.88</c:v>
                </c:pt>
                <c:pt idx="348">
                  <c:v>-2169.61</c:v>
                </c:pt>
                <c:pt idx="349">
                  <c:v>-2152.1110150000022</c:v>
                </c:pt>
                <c:pt idx="350">
                  <c:v>-2134.7250049999998</c:v>
                </c:pt>
                <c:pt idx="351">
                  <c:v>-2117.2069069999998</c:v>
                </c:pt>
                <c:pt idx="352">
                  <c:v>-2099.8083530000022</c:v>
                </c:pt>
                <c:pt idx="353">
                  <c:v>-2082.3089829999999</c:v>
                </c:pt>
                <c:pt idx="354">
                  <c:v>-2064.9155170000149</c:v>
                </c:pt>
                <c:pt idx="355">
                  <c:v>-2047.44</c:v>
                </c:pt>
                <c:pt idx="356">
                  <c:v>-2029.9941399999998</c:v>
                </c:pt>
                <c:pt idx="357">
                  <c:v>-2012.5904369999939</c:v>
                </c:pt>
                <c:pt idx="358">
                  <c:v>-1990.9812910000001</c:v>
                </c:pt>
                <c:pt idx="359">
                  <c:v>-1964.679259</c:v>
                </c:pt>
                <c:pt idx="360">
                  <c:v>-1934.3548949999952</c:v>
                </c:pt>
                <c:pt idx="361">
                  <c:v>-1908.0820590000001</c:v>
                </c:pt>
                <c:pt idx="362">
                  <c:v>-1871.6799999999998</c:v>
                </c:pt>
                <c:pt idx="363">
                  <c:v>-1852.5506640000001</c:v>
                </c:pt>
                <c:pt idx="364">
                  <c:v>-1829.1299999999999</c:v>
                </c:pt>
                <c:pt idx="365">
                  <c:v>-1809.9694219999999</c:v>
                </c:pt>
                <c:pt idx="366">
                  <c:v>-1790.7386050000011</c:v>
                </c:pt>
                <c:pt idx="367">
                  <c:v>-1771.41</c:v>
                </c:pt>
                <c:pt idx="368">
                  <c:v>-1752.234123</c:v>
                </c:pt>
                <c:pt idx="369">
                  <c:v>-1733</c:v>
                </c:pt>
                <c:pt idx="370">
                  <c:v>-1713.803457</c:v>
                </c:pt>
                <c:pt idx="371">
                  <c:v>-1694.478824</c:v>
                </c:pt>
                <c:pt idx="372">
                  <c:v>-1675.293725</c:v>
                </c:pt>
                <c:pt idx="373">
                  <c:v>-1651.81</c:v>
                </c:pt>
                <c:pt idx="374">
                  <c:v>-1632.3735259999999</c:v>
                </c:pt>
                <c:pt idx="375">
                  <c:v>-1605.8584259999998</c:v>
                </c:pt>
                <c:pt idx="376">
                  <c:v>-1587.04</c:v>
                </c:pt>
                <c:pt idx="377">
                  <c:v>-1568.1</c:v>
                </c:pt>
                <c:pt idx="378">
                  <c:v>-1549.48</c:v>
                </c:pt>
                <c:pt idx="379">
                  <c:v>-1531.3980279999998</c:v>
                </c:pt>
                <c:pt idx="380">
                  <c:v>-1513.744786</c:v>
                </c:pt>
                <c:pt idx="381">
                  <c:v>-1493.26</c:v>
                </c:pt>
                <c:pt idx="382">
                  <c:v>-1475.9</c:v>
                </c:pt>
                <c:pt idx="383">
                  <c:v>-1457.94</c:v>
                </c:pt>
                <c:pt idx="384">
                  <c:v>-1439.7667560000011</c:v>
                </c:pt>
                <c:pt idx="385">
                  <c:v>-1421.23</c:v>
                </c:pt>
                <c:pt idx="386">
                  <c:v>-1401.83</c:v>
                </c:pt>
                <c:pt idx="387">
                  <c:v>-1382.6824859999952</c:v>
                </c:pt>
                <c:pt idx="388">
                  <c:v>-1363.8004289999944</c:v>
                </c:pt>
                <c:pt idx="389">
                  <c:v>-1338.6870319999998</c:v>
                </c:pt>
                <c:pt idx="390">
                  <c:v>-1320.3833219999947</c:v>
                </c:pt>
                <c:pt idx="391">
                  <c:v>-1285.3730249999946</c:v>
                </c:pt>
                <c:pt idx="392">
                  <c:v>-1265.05</c:v>
                </c:pt>
                <c:pt idx="393">
                  <c:v>-1245.6599999999999</c:v>
                </c:pt>
                <c:pt idx="394">
                  <c:v>-1219.3015339999999</c:v>
                </c:pt>
                <c:pt idx="395">
                  <c:v>-1200.6805549999999</c:v>
                </c:pt>
                <c:pt idx="396">
                  <c:v>-1181.366718</c:v>
                </c:pt>
                <c:pt idx="397">
                  <c:v>-1159.9934479999952</c:v>
                </c:pt>
                <c:pt idx="398">
                  <c:v>-1142.0011359999999</c:v>
                </c:pt>
                <c:pt idx="399">
                  <c:v>-1117.1499999999999</c:v>
                </c:pt>
                <c:pt idx="400">
                  <c:v>-1098.7244699999999</c:v>
                </c:pt>
                <c:pt idx="401">
                  <c:v>-1080.219235</c:v>
                </c:pt>
                <c:pt idx="402">
                  <c:v>-1058.5</c:v>
                </c:pt>
                <c:pt idx="403">
                  <c:v>-1040.2386170000011</c:v>
                </c:pt>
                <c:pt idx="404">
                  <c:v>-1021.99</c:v>
                </c:pt>
                <c:pt idx="405">
                  <c:v>-1003.8499999999979</c:v>
                </c:pt>
                <c:pt idx="406">
                  <c:v>-985.60199999999998</c:v>
                </c:pt>
                <c:pt idx="407">
                  <c:v>-965.55859899999996</c:v>
                </c:pt>
                <c:pt idx="408">
                  <c:v>-946.41</c:v>
                </c:pt>
                <c:pt idx="409">
                  <c:v>-927.22662599999796</c:v>
                </c:pt>
                <c:pt idx="410">
                  <c:v>-907.35762899999565</c:v>
                </c:pt>
                <c:pt idx="411">
                  <c:v>-887.26499999999999</c:v>
                </c:pt>
                <c:pt idx="412">
                  <c:v>-869.31999999999948</c:v>
                </c:pt>
                <c:pt idx="413">
                  <c:v>-848.56499999999949</c:v>
                </c:pt>
                <c:pt idx="414">
                  <c:v>-831.16300000000001</c:v>
                </c:pt>
                <c:pt idx="415">
                  <c:v>-813.74802499999998</c:v>
                </c:pt>
                <c:pt idx="416">
                  <c:v>-796.28745600000002</c:v>
                </c:pt>
                <c:pt idx="417">
                  <c:v>-778.52999</c:v>
                </c:pt>
                <c:pt idx="418">
                  <c:v>-756.73199999999997</c:v>
                </c:pt>
                <c:pt idx="419">
                  <c:v>-738.97825399999999</c:v>
                </c:pt>
                <c:pt idx="420">
                  <c:v>-721.15899999999999</c:v>
                </c:pt>
                <c:pt idx="421">
                  <c:v>-701.67300000000239</c:v>
                </c:pt>
                <c:pt idx="422">
                  <c:v>-684.2525259999976</c:v>
                </c:pt>
                <c:pt idx="423">
                  <c:v>-666.94999999999948</c:v>
                </c:pt>
                <c:pt idx="424">
                  <c:v>-644.51348399999995</c:v>
                </c:pt>
                <c:pt idx="425">
                  <c:v>-628.375902</c:v>
                </c:pt>
                <c:pt idx="426">
                  <c:v>-607.82802399999946</c:v>
                </c:pt>
                <c:pt idx="427">
                  <c:v>-592.04499999999996</c:v>
                </c:pt>
                <c:pt idx="428">
                  <c:v>-576.30366199999946</c:v>
                </c:pt>
                <c:pt idx="429">
                  <c:v>-553.625</c:v>
                </c:pt>
                <c:pt idx="430">
                  <c:v>-538.24</c:v>
                </c:pt>
                <c:pt idx="431">
                  <c:v>-523.49543400000005</c:v>
                </c:pt>
                <c:pt idx="432">
                  <c:v>-508.86860899999999</c:v>
                </c:pt>
                <c:pt idx="433">
                  <c:v>-494.624707</c:v>
                </c:pt>
                <c:pt idx="434">
                  <c:v>-480.68400000000008</c:v>
                </c:pt>
                <c:pt idx="435">
                  <c:v>-465.93176899999844</c:v>
                </c:pt>
                <c:pt idx="436">
                  <c:v>-450.98213299999844</c:v>
                </c:pt>
                <c:pt idx="437">
                  <c:v>-429.40008499999999</c:v>
                </c:pt>
                <c:pt idx="438">
                  <c:v>-413.70911899999868</c:v>
                </c:pt>
                <c:pt idx="439">
                  <c:v>-397.840419</c:v>
                </c:pt>
                <c:pt idx="440">
                  <c:v>-381.71647599999886</c:v>
                </c:pt>
                <c:pt idx="441">
                  <c:v>-365.09724999999969</c:v>
                </c:pt>
                <c:pt idx="442">
                  <c:v>-348.82299999999969</c:v>
                </c:pt>
                <c:pt idx="443">
                  <c:v>-332.613</c:v>
                </c:pt>
                <c:pt idx="444">
                  <c:v>-316.26731699999868</c:v>
                </c:pt>
                <c:pt idx="445">
                  <c:v>-291.757023</c:v>
                </c:pt>
                <c:pt idx="446">
                  <c:v>-276.02224699999999</c:v>
                </c:pt>
                <c:pt idx="447">
                  <c:v>-256.08533199999869</c:v>
                </c:pt>
                <c:pt idx="448">
                  <c:v>-242.08600000000001</c:v>
                </c:pt>
                <c:pt idx="449">
                  <c:v>-228.13382999999999</c:v>
                </c:pt>
                <c:pt idx="450">
                  <c:v>-208.2</c:v>
                </c:pt>
                <c:pt idx="451">
                  <c:v>-194.26889800000001</c:v>
                </c:pt>
                <c:pt idx="452">
                  <c:v>-172.49650700000001</c:v>
                </c:pt>
                <c:pt idx="453">
                  <c:v>-158.57946199999998</c:v>
                </c:pt>
                <c:pt idx="454">
                  <c:v>-144.62268700000001</c:v>
                </c:pt>
                <c:pt idx="455">
                  <c:v>-130.64312399999972</c:v>
                </c:pt>
                <c:pt idx="456">
                  <c:v>-117.06399999999999</c:v>
                </c:pt>
                <c:pt idx="457">
                  <c:v>-107.33321400000025</c:v>
                </c:pt>
                <c:pt idx="458">
                  <c:v>-100.389549</c:v>
                </c:pt>
                <c:pt idx="459">
                  <c:v>-98.369500000000002</c:v>
                </c:pt>
                <c:pt idx="460">
                  <c:v>-98.364599999999996</c:v>
                </c:pt>
                <c:pt idx="461">
                  <c:v>-94.853342999999597</c:v>
                </c:pt>
                <c:pt idx="462">
                  <c:v>-91.367000000000004</c:v>
                </c:pt>
                <c:pt idx="463">
                  <c:v>-86.313400000000001</c:v>
                </c:pt>
                <c:pt idx="464">
                  <c:v>-81.915600000000026</c:v>
                </c:pt>
                <c:pt idx="465">
                  <c:v>-71.518289999999993</c:v>
                </c:pt>
                <c:pt idx="466">
                  <c:v>-65.060500000000005</c:v>
                </c:pt>
                <c:pt idx="467">
                  <c:v>-59.909800000000004</c:v>
                </c:pt>
                <c:pt idx="468">
                  <c:v>-54.622100000000174</c:v>
                </c:pt>
                <c:pt idx="469">
                  <c:v>-47.305400000000006</c:v>
                </c:pt>
                <c:pt idx="470">
                  <c:v>-45.351899999999944</c:v>
                </c:pt>
                <c:pt idx="471">
                  <c:v>-45.353999999999999</c:v>
                </c:pt>
                <c:pt idx="472">
                  <c:v>-45.557600000000001</c:v>
                </c:pt>
                <c:pt idx="473">
                  <c:v>-43.9694</c:v>
                </c:pt>
                <c:pt idx="474">
                  <c:v>-43.970100000000002</c:v>
                </c:pt>
                <c:pt idx="475">
                  <c:v>-43.9711</c:v>
                </c:pt>
                <c:pt idx="476">
                  <c:v>-43.972500000000011</c:v>
                </c:pt>
                <c:pt idx="477">
                  <c:v>-43.973200000000006</c:v>
                </c:pt>
                <c:pt idx="478">
                  <c:v>-43.972900000000003</c:v>
                </c:pt>
                <c:pt idx="479">
                  <c:v>-43.973600000000005</c:v>
                </c:pt>
                <c:pt idx="480">
                  <c:v>-43.972900000000003</c:v>
                </c:pt>
                <c:pt idx="481">
                  <c:v>-43.973600000000005</c:v>
                </c:pt>
                <c:pt idx="482">
                  <c:v>-41.620700000000063</c:v>
                </c:pt>
                <c:pt idx="483">
                  <c:v>-18.577200000000001</c:v>
                </c:pt>
                <c:pt idx="484">
                  <c:v>-8.1290400000000016</c:v>
                </c:pt>
                <c:pt idx="485">
                  <c:v>-8.1412099999999992</c:v>
                </c:pt>
                <c:pt idx="486">
                  <c:v>-8.0034500000000008</c:v>
                </c:pt>
                <c:pt idx="487">
                  <c:v>-7.9693500000000004</c:v>
                </c:pt>
                <c:pt idx="488">
                  <c:v>-2.92028</c:v>
                </c:pt>
                <c:pt idx="489">
                  <c:v>-2.92028</c:v>
                </c:pt>
                <c:pt idx="490">
                  <c:v>-2.92028</c:v>
                </c:pt>
                <c:pt idx="491">
                  <c:v>-2.92028</c:v>
                </c:pt>
                <c:pt idx="492">
                  <c:v>-3.2657400000000001</c:v>
                </c:pt>
                <c:pt idx="493">
                  <c:v>-3.2657400000000001</c:v>
                </c:pt>
                <c:pt idx="494">
                  <c:v>-3.2657400000000001</c:v>
                </c:pt>
                <c:pt idx="495">
                  <c:v>-3.2657400000000001</c:v>
                </c:pt>
                <c:pt idx="496">
                  <c:v>-3.2657400000000001</c:v>
                </c:pt>
                <c:pt idx="497">
                  <c:v>-3.2657400000000001</c:v>
                </c:pt>
                <c:pt idx="498">
                  <c:v>-3.2657400000000001</c:v>
                </c:pt>
                <c:pt idx="499">
                  <c:v>-3.2657400000000001</c:v>
                </c:pt>
                <c:pt idx="500">
                  <c:v>-3.2657400000000001</c:v>
                </c:pt>
                <c:pt idx="501">
                  <c:v>-3.2657400000000001</c:v>
                </c:pt>
              </c:numCache>
            </c:numRef>
          </c:yVal>
        </c:ser>
        <c:ser>
          <c:idx val="10"/>
          <c:order val="10"/>
          <c:tx>
            <c:v>10-Hole5</c:v>
          </c:tx>
          <c:spPr>
            <a:ln w="28575">
              <a:noFill/>
            </a:ln>
          </c:spPr>
          <c:marker>
            <c:symbol val="circle"/>
            <c:size val="2"/>
            <c:spPr>
              <a:solidFill>
                <a:srgbClr val="339966"/>
              </a:solidFill>
              <a:ln>
                <a:solidFill>
                  <a:srgbClr val="339966"/>
                </a:solidFill>
                <a:prstDash val="solid"/>
              </a:ln>
            </c:spPr>
          </c:marker>
          <c:xVal>
            <c:numRef>
              <c:f>'11-Hole34'!$H$10:$H$511</c:f>
              <c:numCache>
                <c:formatCode>m/d/yy\ h:mm;@</c:formatCode>
                <c:ptCount val="502"/>
                <c:pt idx="0">
                  <c:v>40176.100226000002</c:v>
                </c:pt>
                <c:pt idx="1">
                  <c:v>40176.103709999996</c:v>
                </c:pt>
                <c:pt idx="2">
                  <c:v>40176.107251000001</c:v>
                </c:pt>
                <c:pt idx="3">
                  <c:v>40176.110735000002</c:v>
                </c:pt>
                <c:pt idx="4">
                  <c:v>40176.114220000003</c:v>
                </c:pt>
                <c:pt idx="5">
                  <c:v>40176.117704999997</c:v>
                </c:pt>
                <c:pt idx="6">
                  <c:v>40176.121188999976</c:v>
                </c:pt>
                <c:pt idx="7">
                  <c:v>40176.125162999975</c:v>
                </c:pt>
                <c:pt idx="8">
                  <c:v>40176.128646999998</c:v>
                </c:pt>
                <c:pt idx="9">
                  <c:v>40176.132130999998</c:v>
                </c:pt>
                <c:pt idx="10">
                  <c:v>40176.135616</c:v>
                </c:pt>
                <c:pt idx="11">
                  <c:v>40176.139959</c:v>
                </c:pt>
                <c:pt idx="12">
                  <c:v>40176.143454999998</c:v>
                </c:pt>
                <c:pt idx="13">
                  <c:v>40176.148313000012</c:v>
                </c:pt>
                <c:pt idx="14">
                  <c:v>40176.151808000002</c:v>
                </c:pt>
                <c:pt idx="15">
                  <c:v>40176.155304</c:v>
                </c:pt>
                <c:pt idx="16">
                  <c:v>40176.158798000011</c:v>
                </c:pt>
                <c:pt idx="17">
                  <c:v>40176.162284999999</c:v>
                </c:pt>
                <c:pt idx="18">
                  <c:v>40176.167206999999</c:v>
                </c:pt>
                <c:pt idx="19">
                  <c:v>40176.170693</c:v>
                </c:pt>
                <c:pt idx="20">
                  <c:v>40176.174884</c:v>
                </c:pt>
                <c:pt idx="21">
                  <c:v>40176.178380000005</c:v>
                </c:pt>
                <c:pt idx="22">
                  <c:v>40176.181866999999</c:v>
                </c:pt>
                <c:pt idx="23">
                  <c:v>40176.185360999996</c:v>
                </c:pt>
                <c:pt idx="24">
                  <c:v>40176.189845000001</c:v>
                </c:pt>
                <c:pt idx="25">
                  <c:v>40176.193339999998</c:v>
                </c:pt>
                <c:pt idx="26">
                  <c:v>40176.197603999994</c:v>
                </c:pt>
                <c:pt idx="27">
                  <c:v>40176.202620999997</c:v>
                </c:pt>
                <c:pt idx="28">
                  <c:v>40176.206105999998</c:v>
                </c:pt>
                <c:pt idx="29">
                  <c:v>40176.209603999996</c:v>
                </c:pt>
                <c:pt idx="30">
                  <c:v>40176.213097</c:v>
                </c:pt>
                <c:pt idx="31">
                  <c:v>40176.216987</c:v>
                </c:pt>
                <c:pt idx="32">
                  <c:v>40176.220472999994</c:v>
                </c:pt>
                <c:pt idx="33">
                  <c:v>40176.224489999986</c:v>
                </c:pt>
                <c:pt idx="34">
                  <c:v>40176.227975999995</c:v>
                </c:pt>
                <c:pt idx="35">
                  <c:v>40176.231471999985</c:v>
                </c:pt>
                <c:pt idx="36">
                  <c:v>40176.234966000004</c:v>
                </c:pt>
                <c:pt idx="37">
                  <c:v>40176.238450999997</c:v>
                </c:pt>
                <c:pt idx="38">
                  <c:v>40176.243469999994</c:v>
                </c:pt>
                <c:pt idx="39">
                  <c:v>40176.246964999998</c:v>
                </c:pt>
                <c:pt idx="40">
                  <c:v>40176.250460000003</c:v>
                </c:pt>
                <c:pt idx="41">
                  <c:v>40176.253945999997</c:v>
                </c:pt>
                <c:pt idx="42">
                  <c:v>40176.257441999995</c:v>
                </c:pt>
                <c:pt idx="43">
                  <c:v>40176.260926999996</c:v>
                </c:pt>
                <c:pt idx="44">
                  <c:v>40176.264421999986</c:v>
                </c:pt>
                <c:pt idx="45">
                  <c:v>40176.267916999997</c:v>
                </c:pt>
                <c:pt idx="46">
                  <c:v>40176.271401999984</c:v>
                </c:pt>
                <c:pt idx="47">
                  <c:v>40176.274888</c:v>
                </c:pt>
                <c:pt idx="48">
                  <c:v>40176.278383999997</c:v>
                </c:pt>
                <c:pt idx="49">
                  <c:v>40176.281879000002</c:v>
                </c:pt>
                <c:pt idx="50">
                  <c:v>40176.286851000012</c:v>
                </c:pt>
                <c:pt idx="51">
                  <c:v>40176.290345999994</c:v>
                </c:pt>
                <c:pt idx="52">
                  <c:v>40176.295013999996</c:v>
                </c:pt>
                <c:pt idx="53">
                  <c:v>40176.299544999994</c:v>
                </c:pt>
                <c:pt idx="54">
                  <c:v>40176.303040000006</c:v>
                </c:pt>
                <c:pt idx="55">
                  <c:v>40176.3065360002</c:v>
                </c:pt>
                <c:pt idx="56">
                  <c:v>40176.310032000147</c:v>
                </c:pt>
                <c:pt idx="57">
                  <c:v>40176.315342000002</c:v>
                </c:pt>
                <c:pt idx="58">
                  <c:v>40176.318837000239</c:v>
                </c:pt>
                <c:pt idx="59">
                  <c:v>40176.322332000003</c:v>
                </c:pt>
                <c:pt idx="60">
                  <c:v>40176.325826</c:v>
                </c:pt>
                <c:pt idx="61">
                  <c:v>40176.329313000002</c:v>
                </c:pt>
                <c:pt idx="62">
                  <c:v>40176.332809000043</c:v>
                </c:pt>
                <c:pt idx="63">
                  <c:v>40176.336305000012</c:v>
                </c:pt>
                <c:pt idx="64">
                  <c:v>40176.339801000002</c:v>
                </c:pt>
                <c:pt idx="65">
                  <c:v>40176.343632000011</c:v>
                </c:pt>
                <c:pt idx="66">
                  <c:v>40176.348514000216</c:v>
                </c:pt>
                <c:pt idx="67">
                  <c:v>40176.352007000147</c:v>
                </c:pt>
                <c:pt idx="68">
                  <c:v>40176.356411000139</c:v>
                </c:pt>
                <c:pt idx="69">
                  <c:v>40176.359906000012</c:v>
                </c:pt>
                <c:pt idx="70">
                  <c:v>40176.363402999996</c:v>
                </c:pt>
                <c:pt idx="71">
                  <c:v>40176.368466</c:v>
                </c:pt>
                <c:pt idx="72">
                  <c:v>40176.371961999997</c:v>
                </c:pt>
                <c:pt idx="73">
                  <c:v>40176.377434000002</c:v>
                </c:pt>
                <c:pt idx="74">
                  <c:v>40176.380928000013</c:v>
                </c:pt>
                <c:pt idx="75">
                  <c:v>40176.384424000003</c:v>
                </c:pt>
                <c:pt idx="76">
                  <c:v>40176.387917000138</c:v>
                </c:pt>
                <c:pt idx="77">
                  <c:v>40176.391402999994</c:v>
                </c:pt>
                <c:pt idx="78">
                  <c:v>40176.394888000003</c:v>
                </c:pt>
                <c:pt idx="79">
                  <c:v>40176.399295000003</c:v>
                </c:pt>
                <c:pt idx="80">
                  <c:v>40176.405319000012</c:v>
                </c:pt>
                <c:pt idx="81">
                  <c:v>40176.409940999998</c:v>
                </c:pt>
                <c:pt idx="82">
                  <c:v>40176.413436000003</c:v>
                </c:pt>
                <c:pt idx="83">
                  <c:v>40176.417351000011</c:v>
                </c:pt>
                <c:pt idx="84">
                  <c:v>40176.420846000001</c:v>
                </c:pt>
                <c:pt idx="85">
                  <c:v>40176.424343999999</c:v>
                </c:pt>
                <c:pt idx="86">
                  <c:v>40176.427839000011</c:v>
                </c:pt>
                <c:pt idx="87">
                  <c:v>40176.431334000001</c:v>
                </c:pt>
                <c:pt idx="88">
                  <c:v>40176.434830000013</c:v>
                </c:pt>
                <c:pt idx="89">
                  <c:v>40176.438269000013</c:v>
                </c:pt>
                <c:pt idx="90">
                  <c:v>40176.440012000043</c:v>
                </c:pt>
                <c:pt idx="91">
                  <c:v>40176.441766000004</c:v>
                </c:pt>
                <c:pt idx="92">
                  <c:v>40176.443508000011</c:v>
                </c:pt>
                <c:pt idx="93">
                  <c:v>40176.446123000002</c:v>
                </c:pt>
                <c:pt idx="94">
                  <c:v>40176.449619000043</c:v>
                </c:pt>
                <c:pt idx="95">
                  <c:v>40176.454626000013</c:v>
                </c:pt>
                <c:pt idx="96">
                  <c:v>40176.459422</c:v>
                </c:pt>
                <c:pt idx="97">
                  <c:v>40176.462916000011</c:v>
                </c:pt>
                <c:pt idx="98">
                  <c:v>40176.466959000012</c:v>
                </c:pt>
                <c:pt idx="99">
                  <c:v>40176.470456000003</c:v>
                </c:pt>
                <c:pt idx="100">
                  <c:v>40176.47507</c:v>
                </c:pt>
                <c:pt idx="101">
                  <c:v>40176.480245000013</c:v>
                </c:pt>
                <c:pt idx="102">
                  <c:v>40176.483741999997</c:v>
                </c:pt>
                <c:pt idx="103">
                  <c:v>40176.488353000139</c:v>
                </c:pt>
                <c:pt idx="104">
                  <c:v>40176.491847999998</c:v>
                </c:pt>
                <c:pt idx="105">
                  <c:v>40176.495984999994</c:v>
                </c:pt>
                <c:pt idx="106">
                  <c:v>40176.499480999984</c:v>
                </c:pt>
                <c:pt idx="107">
                  <c:v>40176.503187999995</c:v>
                </c:pt>
                <c:pt idx="108">
                  <c:v>40176.508051000012</c:v>
                </c:pt>
                <c:pt idx="109">
                  <c:v>40176.511547000002</c:v>
                </c:pt>
                <c:pt idx="110">
                  <c:v>40176.515041999999</c:v>
                </c:pt>
                <c:pt idx="111">
                  <c:v>40176.518540000012</c:v>
                </c:pt>
                <c:pt idx="112">
                  <c:v>40176.522036000002</c:v>
                </c:pt>
                <c:pt idx="113">
                  <c:v>40176.525530999999</c:v>
                </c:pt>
                <c:pt idx="114">
                  <c:v>40176.529060999994</c:v>
                </c:pt>
                <c:pt idx="115">
                  <c:v>40176.53256</c:v>
                </c:pt>
                <c:pt idx="116">
                  <c:v>40176.536829000011</c:v>
                </c:pt>
                <c:pt idx="117">
                  <c:v>40176.541684999997</c:v>
                </c:pt>
                <c:pt idx="118">
                  <c:v>40176.545180999994</c:v>
                </c:pt>
                <c:pt idx="119">
                  <c:v>40176.549802000001</c:v>
                </c:pt>
                <c:pt idx="120">
                  <c:v>40176.553287000002</c:v>
                </c:pt>
                <c:pt idx="121">
                  <c:v>40176.558389000013</c:v>
                </c:pt>
                <c:pt idx="122">
                  <c:v>40176.561885999996</c:v>
                </c:pt>
                <c:pt idx="123">
                  <c:v>40176.565787999985</c:v>
                </c:pt>
                <c:pt idx="124">
                  <c:v>40176.570330000002</c:v>
                </c:pt>
                <c:pt idx="125">
                  <c:v>40176.573821999998</c:v>
                </c:pt>
                <c:pt idx="126">
                  <c:v>40176.577320999997</c:v>
                </c:pt>
                <c:pt idx="127">
                  <c:v>40176.580817000169</c:v>
                </c:pt>
                <c:pt idx="128">
                  <c:v>40176.584835000147</c:v>
                </c:pt>
                <c:pt idx="129">
                  <c:v>40176.588330000013</c:v>
                </c:pt>
                <c:pt idx="130">
                  <c:v>40176.591942999985</c:v>
                </c:pt>
                <c:pt idx="131">
                  <c:v>40176.595437999997</c:v>
                </c:pt>
                <c:pt idx="132">
                  <c:v>40176.599098999999</c:v>
                </c:pt>
                <c:pt idx="133">
                  <c:v>40176.601639999993</c:v>
                </c:pt>
                <c:pt idx="134">
                  <c:v>40176.603383999995</c:v>
                </c:pt>
                <c:pt idx="135">
                  <c:v>40176.605135999998</c:v>
                </c:pt>
                <c:pt idx="136">
                  <c:v>40176.606879000043</c:v>
                </c:pt>
                <c:pt idx="137">
                  <c:v>40176.608633000003</c:v>
                </c:pt>
                <c:pt idx="138">
                  <c:v>40176.610376000011</c:v>
                </c:pt>
                <c:pt idx="139">
                  <c:v>40176.613151999998</c:v>
                </c:pt>
                <c:pt idx="140">
                  <c:v>40176.616651000011</c:v>
                </c:pt>
                <c:pt idx="141">
                  <c:v>40176.620238000003</c:v>
                </c:pt>
                <c:pt idx="142">
                  <c:v>40176.623734999994</c:v>
                </c:pt>
                <c:pt idx="143">
                  <c:v>40176.627230999999</c:v>
                </c:pt>
                <c:pt idx="144">
                  <c:v>40176.630722999995</c:v>
                </c:pt>
                <c:pt idx="145">
                  <c:v>40176.634696000001</c:v>
                </c:pt>
                <c:pt idx="146">
                  <c:v>40176.638181999995</c:v>
                </c:pt>
                <c:pt idx="147">
                  <c:v>40176.641675999999</c:v>
                </c:pt>
                <c:pt idx="148">
                  <c:v>40176.645160999986</c:v>
                </c:pt>
                <c:pt idx="149">
                  <c:v>40176.648646000001</c:v>
                </c:pt>
                <c:pt idx="150">
                  <c:v>40176.652139000013</c:v>
                </c:pt>
                <c:pt idx="151">
                  <c:v>40176.655623999999</c:v>
                </c:pt>
                <c:pt idx="152">
                  <c:v>40176.660410999997</c:v>
                </c:pt>
                <c:pt idx="153">
                  <c:v>40176.663908999995</c:v>
                </c:pt>
                <c:pt idx="154">
                  <c:v>40176.667404999986</c:v>
                </c:pt>
                <c:pt idx="155">
                  <c:v>40176.670900999998</c:v>
                </c:pt>
                <c:pt idx="156">
                  <c:v>40176.675521999998</c:v>
                </c:pt>
                <c:pt idx="157">
                  <c:v>40176.679008999999</c:v>
                </c:pt>
                <c:pt idx="158">
                  <c:v>40176.682501000003</c:v>
                </c:pt>
                <c:pt idx="159">
                  <c:v>40176.685984999996</c:v>
                </c:pt>
                <c:pt idx="160">
                  <c:v>40176.689692</c:v>
                </c:pt>
                <c:pt idx="161">
                  <c:v>40176.693174999986</c:v>
                </c:pt>
                <c:pt idx="162">
                  <c:v>40176.695614999997</c:v>
                </c:pt>
                <c:pt idx="163">
                  <c:v>40176.697355999997</c:v>
                </c:pt>
                <c:pt idx="164">
                  <c:v>40176.699098999998</c:v>
                </c:pt>
                <c:pt idx="165">
                  <c:v>40176.701760999975</c:v>
                </c:pt>
                <c:pt idx="166">
                  <c:v>40176.703501999997</c:v>
                </c:pt>
                <c:pt idx="167">
                  <c:v>40176.705245999998</c:v>
                </c:pt>
                <c:pt idx="168">
                  <c:v>40176.709438999998</c:v>
                </c:pt>
                <c:pt idx="169">
                  <c:v>40176.711183999985</c:v>
                </c:pt>
                <c:pt idx="170">
                  <c:v>40176.712934000003</c:v>
                </c:pt>
                <c:pt idx="171">
                  <c:v>40176.714674000003</c:v>
                </c:pt>
                <c:pt idx="172">
                  <c:v>40176.717556000003</c:v>
                </c:pt>
                <c:pt idx="173">
                  <c:v>40176.721040999975</c:v>
                </c:pt>
                <c:pt idx="174">
                  <c:v>40176.725312999995</c:v>
                </c:pt>
                <c:pt idx="175">
                  <c:v>40176.728797999996</c:v>
                </c:pt>
                <c:pt idx="176">
                  <c:v>40176.732282999998</c:v>
                </c:pt>
                <c:pt idx="177">
                  <c:v>40176.737035999999</c:v>
                </c:pt>
                <c:pt idx="178">
                  <c:v>40176.740520000007</c:v>
                </c:pt>
                <c:pt idx="179">
                  <c:v>40176.744386999999</c:v>
                </c:pt>
                <c:pt idx="180">
                  <c:v>40176.747872</c:v>
                </c:pt>
                <c:pt idx="181">
                  <c:v>40176.751356000001</c:v>
                </c:pt>
                <c:pt idx="182">
                  <c:v>40176.754843000002</c:v>
                </c:pt>
                <c:pt idx="183">
                  <c:v>40176.758987000001</c:v>
                </c:pt>
                <c:pt idx="184">
                  <c:v>40176.763911999995</c:v>
                </c:pt>
                <c:pt idx="185">
                  <c:v>40176.767406999985</c:v>
                </c:pt>
                <c:pt idx="186">
                  <c:v>40176.772554000003</c:v>
                </c:pt>
                <c:pt idx="187">
                  <c:v>40176.776045999999</c:v>
                </c:pt>
                <c:pt idx="188">
                  <c:v>40176.779532</c:v>
                </c:pt>
                <c:pt idx="189">
                  <c:v>40176.783015000001</c:v>
                </c:pt>
                <c:pt idx="190">
                  <c:v>40176.786502000003</c:v>
                </c:pt>
                <c:pt idx="191">
                  <c:v>40176.789984999996</c:v>
                </c:pt>
                <c:pt idx="192">
                  <c:v>40176.794293999999</c:v>
                </c:pt>
                <c:pt idx="193">
                  <c:v>40176.797776999985</c:v>
                </c:pt>
                <c:pt idx="194">
                  <c:v>40176.802041000003</c:v>
                </c:pt>
                <c:pt idx="195">
                  <c:v>40176.806570000139</c:v>
                </c:pt>
                <c:pt idx="196">
                  <c:v>40176.810056000169</c:v>
                </c:pt>
                <c:pt idx="197">
                  <c:v>40176.814841000043</c:v>
                </c:pt>
                <c:pt idx="198">
                  <c:v>40176.818326000139</c:v>
                </c:pt>
                <c:pt idx="199">
                  <c:v>40176.821820000005</c:v>
                </c:pt>
                <c:pt idx="200">
                  <c:v>40176.825304999998</c:v>
                </c:pt>
                <c:pt idx="201">
                  <c:v>40176.828791</c:v>
                </c:pt>
                <c:pt idx="202">
                  <c:v>40176.832285000011</c:v>
                </c:pt>
                <c:pt idx="203">
                  <c:v>40176.836501000013</c:v>
                </c:pt>
                <c:pt idx="204">
                  <c:v>40176.841243000003</c:v>
                </c:pt>
                <c:pt idx="205">
                  <c:v>40176.844736000043</c:v>
                </c:pt>
                <c:pt idx="206">
                  <c:v>40176.848907000043</c:v>
                </c:pt>
                <c:pt idx="207">
                  <c:v>40176.852392000139</c:v>
                </c:pt>
                <c:pt idx="208">
                  <c:v>40176.855886000012</c:v>
                </c:pt>
                <c:pt idx="209">
                  <c:v>40176.859373000043</c:v>
                </c:pt>
                <c:pt idx="210">
                  <c:v>40176.863506000002</c:v>
                </c:pt>
                <c:pt idx="211">
                  <c:v>40176.866991000003</c:v>
                </c:pt>
                <c:pt idx="212">
                  <c:v>40176.870521000012</c:v>
                </c:pt>
                <c:pt idx="213">
                  <c:v>40176.876099000146</c:v>
                </c:pt>
                <c:pt idx="214">
                  <c:v>40176.879593000012</c:v>
                </c:pt>
                <c:pt idx="215">
                  <c:v>40176.883079000043</c:v>
                </c:pt>
                <c:pt idx="216">
                  <c:v>40176.8865740002</c:v>
                </c:pt>
                <c:pt idx="217">
                  <c:v>40176.890255000013</c:v>
                </c:pt>
                <c:pt idx="218">
                  <c:v>40176.893739999992</c:v>
                </c:pt>
                <c:pt idx="219">
                  <c:v>40176.898267000011</c:v>
                </c:pt>
                <c:pt idx="220">
                  <c:v>40176.901751999998</c:v>
                </c:pt>
                <c:pt idx="221">
                  <c:v>40176.905237000043</c:v>
                </c:pt>
                <c:pt idx="222">
                  <c:v>40176.909732</c:v>
                </c:pt>
                <c:pt idx="223">
                  <c:v>40176.913218000147</c:v>
                </c:pt>
                <c:pt idx="224">
                  <c:v>40176.917525000012</c:v>
                </c:pt>
                <c:pt idx="225">
                  <c:v>40176.920580000005</c:v>
                </c:pt>
                <c:pt idx="226">
                  <c:v>40176.922321999999</c:v>
                </c:pt>
                <c:pt idx="227">
                  <c:v>40176.925099</c:v>
                </c:pt>
                <c:pt idx="228">
                  <c:v>40176.926841</c:v>
                </c:pt>
                <c:pt idx="229">
                  <c:v>40176.931904999998</c:v>
                </c:pt>
                <c:pt idx="230">
                  <c:v>40176.935390999999</c:v>
                </c:pt>
                <c:pt idx="231">
                  <c:v>40176.9402190002</c:v>
                </c:pt>
                <c:pt idx="232">
                  <c:v>40176.945390000001</c:v>
                </c:pt>
                <c:pt idx="233">
                  <c:v>40176.948886000013</c:v>
                </c:pt>
                <c:pt idx="234">
                  <c:v>40176.952579000215</c:v>
                </c:pt>
                <c:pt idx="235">
                  <c:v>40176.956065000013</c:v>
                </c:pt>
                <c:pt idx="236">
                  <c:v>40176.959154000011</c:v>
                </c:pt>
                <c:pt idx="237">
                  <c:v>40176.960895000011</c:v>
                </c:pt>
                <c:pt idx="238">
                  <c:v>40176.962649000001</c:v>
                </c:pt>
                <c:pt idx="239">
                  <c:v>40176.964390000001</c:v>
                </c:pt>
                <c:pt idx="240">
                  <c:v>40176.966133000002</c:v>
                </c:pt>
                <c:pt idx="241">
                  <c:v>40176.967874000002</c:v>
                </c:pt>
                <c:pt idx="242">
                  <c:v>40176.969620000003</c:v>
                </c:pt>
                <c:pt idx="243">
                  <c:v>40176.971361000004</c:v>
                </c:pt>
                <c:pt idx="244">
                  <c:v>40176.973103999997</c:v>
                </c:pt>
                <c:pt idx="245">
                  <c:v>40176.974845000012</c:v>
                </c:pt>
                <c:pt idx="246">
                  <c:v>40176.976589000013</c:v>
                </c:pt>
                <c:pt idx="247">
                  <c:v>40176.978329000012</c:v>
                </c:pt>
                <c:pt idx="248">
                  <c:v>40176.980610000013</c:v>
                </c:pt>
                <c:pt idx="249">
                  <c:v>40176.982350000013</c:v>
                </c:pt>
                <c:pt idx="250">
                  <c:v>40176.984093000043</c:v>
                </c:pt>
                <c:pt idx="251">
                  <c:v>40176.985834000043</c:v>
                </c:pt>
                <c:pt idx="252">
                  <c:v>40176.987705</c:v>
                </c:pt>
                <c:pt idx="253">
                  <c:v>40176.989443999999</c:v>
                </c:pt>
                <c:pt idx="254">
                  <c:v>40176.993557000002</c:v>
                </c:pt>
                <c:pt idx="255">
                  <c:v>40176.995297000001</c:v>
                </c:pt>
                <c:pt idx="256">
                  <c:v>40176.997040999995</c:v>
                </c:pt>
                <c:pt idx="257">
                  <c:v>40176.998780999995</c:v>
                </c:pt>
                <c:pt idx="258">
                  <c:v>40177.001616000001</c:v>
                </c:pt>
                <c:pt idx="259">
                  <c:v>40177.003356000001</c:v>
                </c:pt>
                <c:pt idx="260">
                  <c:v>40177.005100999995</c:v>
                </c:pt>
                <c:pt idx="261">
                  <c:v>40177.008400000006</c:v>
                </c:pt>
                <c:pt idx="262">
                  <c:v>40177.010140999999</c:v>
                </c:pt>
                <c:pt idx="263">
                  <c:v>40177.011893000003</c:v>
                </c:pt>
                <c:pt idx="264">
                  <c:v>40177.014554000147</c:v>
                </c:pt>
                <c:pt idx="265">
                  <c:v>40177.016295000147</c:v>
                </c:pt>
                <c:pt idx="266">
                  <c:v>40177.018049000013</c:v>
                </c:pt>
                <c:pt idx="267">
                  <c:v>40177.021546000004</c:v>
                </c:pt>
                <c:pt idx="268">
                  <c:v>40177.023287000004</c:v>
                </c:pt>
                <c:pt idx="269">
                  <c:v>40177.025039999993</c:v>
                </c:pt>
                <c:pt idx="270">
                  <c:v>40177.026780999986</c:v>
                </c:pt>
                <c:pt idx="271">
                  <c:v>40177.028886</c:v>
                </c:pt>
                <c:pt idx="272">
                  <c:v>40177.030628</c:v>
                </c:pt>
                <c:pt idx="273">
                  <c:v>40177.032381999998</c:v>
                </c:pt>
                <c:pt idx="274">
                  <c:v>40177.035296000002</c:v>
                </c:pt>
                <c:pt idx="275">
                  <c:v>40177.037038000002</c:v>
                </c:pt>
                <c:pt idx="276">
                  <c:v>40177.038783999997</c:v>
                </c:pt>
                <c:pt idx="277">
                  <c:v>40177.041698000001</c:v>
                </c:pt>
                <c:pt idx="278">
                  <c:v>40177.043443999995</c:v>
                </c:pt>
                <c:pt idx="279">
                  <c:v>40177.045193999998</c:v>
                </c:pt>
                <c:pt idx="280">
                  <c:v>40177.046936000013</c:v>
                </c:pt>
                <c:pt idx="281">
                  <c:v>40177.048854000139</c:v>
                </c:pt>
                <c:pt idx="282">
                  <c:v>40177.050595000139</c:v>
                </c:pt>
                <c:pt idx="283">
                  <c:v>40177.052340000002</c:v>
                </c:pt>
                <c:pt idx="284">
                  <c:v>40177.054081000002</c:v>
                </c:pt>
                <c:pt idx="285">
                  <c:v>40177.056775000012</c:v>
                </c:pt>
                <c:pt idx="286">
                  <c:v>40177.058518000224</c:v>
                </c:pt>
                <c:pt idx="287">
                  <c:v>40177.060270000002</c:v>
                </c:pt>
                <c:pt idx="288">
                  <c:v>40177.062011000002</c:v>
                </c:pt>
                <c:pt idx="289">
                  <c:v>40177.063757000004</c:v>
                </c:pt>
                <c:pt idx="290">
                  <c:v>40177.065496999996</c:v>
                </c:pt>
                <c:pt idx="291">
                  <c:v>40177.067240000004</c:v>
                </c:pt>
                <c:pt idx="292">
                  <c:v>40177.068979000003</c:v>
                </c:pt>
                <c:pt idx="293">
                  <c:v>40177.070853000012</c:v>
                </c:pt>
                <c:pt idx="294">
                  <c:v>40177.072593000012</c:v>
                </c:pt>
                <c:pt idx="295">
                  <c:v>40177.074335000012</c:v>
                </c:pt>
                <c:pt idx="296">
                  <c:v>40177.076074000011</c:v>
                </c:pt>
                <c:pt idx="297">
                  <c:v>40177.077820000006</c:v>
                </c:pt>
                <c:pt idx="298">
                  <c:v>40177.079560000006</c:v>
                </c:pt>
                <c:pt idx="299">
                  <c:v>40177.081302999999</c:v>
                </c:pt>
                <c:pt idx="300">
                  <c:v>40177.083042999999</c:v>
                </c:pt>
                <c:pt idx="301">
                  <c:v>40177.084785999999</c:v>
                </c:pt>
                <c:pt idx="302">
                  <c:v>40177.086526000043</c:v>
                </c:pt>
                <c:pt idx="303">
                  <c:v>40177.088272000146</c:v>
                </c:pt>
                <c:pt idx="304">
                  <c:v>40177.090011</c:v>
                </c:pt>
                <c:pt idx="305">
                  <c:v>40177.091754999994</c:v>
                </c:pt>
                <c:pt idx="306">
                  <c:v>40177.093494999994</c:v>
                </c:pt>
                <c:pt idx="307">
                  <c:v>40177.095238000002</c:v>
                </c:pt>
                <c:pt idx="308">
                  <c:v>40177.097898</c:v>
                </c:pt>
                <c:pt idx="309">
                  <c:v>40177.099638</c:v>
                </c:pt>
                <c:pt idx="310">
                  <c:v>40177.101381999986</c:v>
                </c:pt>
                <c:pt idx="311">
                  <c:v>40177.103121999986</c:v>
                </c:pt>
                <c:pt idx="312">
                  <c:v>40177.104869000003</c:v>
                </c:pt>
                <c:pt idx="313">
                  <c:v>40177.106609000002</c:v>
                </c:pt>
                <c:pt idx="314">
                  <c:v>40177.108353000003</c:v>
                </c:pt>
                <c:pt idx="315">
                  <c:v>40177.110093000003</c:v>
                </c:pt>
                <c:pt idx="316">
                  <c:v>40177.111837000011</c:v>
                </c:pt>
                <c:pt idx="317">
                  <c:v>40177.113578000011</c:v>
                </c:pt>
                <c:pt idx="318">
                  <c:v>40177.115323999999</c:v>
                </c:pt>
                <c:pt idx="319">
                  <c:v>40177.117064999999</c:v>
                </c:pt>
                <c:pt idx="320">
                  <c:v>40177.119167999997</c:v>
                </c:pt>
                <c:pt idx="321">
                  <c:v>40177.120328999998</c:v>
                </c:pt>
                <c:pt idx="322">
                  <c:v>40177.121488999976</c:v>
                </c:pt>
                <c:pt idx="323">
                  <c:v>40177.123212999999</c:v>
                </c:pt>
                <c:pt idx="324">
                  <c:v>40177.125454999994</c:v>
                </c:pt>
                <c:pt idx="325">
                  <c:v>40177.126615000001</c:v>
                </c:pt>
                <c:pt idx="326">
                  <c:v>40177.127774999994</c:v>
                </c:pt>
                <c:pt idx="327">
                  <c:v>40177.129182999975</c:v>
                </c:pt>
                <c:pt idx="328">
                  <c:v>40177.130923999997</c:v>
                </c:pt>
                <c:pt idx="329">
                  <c:v>40177.133269999998</c:v>
                </c:pt>
                <c:pt idx="330">
                  <c:v>40177.135009999998</c:v>
                </c:pt>
                <c:pt idx="331">
                  <c:v>40177.136752999999</c:v>
                </c:pt>
                <c:pt idx="332">
                  <c:v>40177.138492999999</c:v>
                </c:pt>
                <c:pt idx="333">
                  <c:v>40177.140447999998</c:v>
                </c:pt>
                <c:pt idx="334">
                  <c:v>40177.142187999998</c:v>
                </c:pt>
                <c:pt idx="335">
                  <c:v>40177.143931999999</c:v>
                </c:pt>
                <c:pt idx="336">
                  <c:v>40177.145987999997</c:v>
                </c:pt>
                <c:pt idx="337">
                  <c:v>40177.147728000004</c:v>
                </c:pt>
                <c:pt idx="338">
                  <c:v>40177.149639000003</c:v>
                </c:pt>
                <c:pt idx="339">
                  <c:v>40177.153122999996</c:v>
                </c:pt>
                <c:pt idx="340">
                  <c:v>40177.156607000012</c:v>
                </c:pt>
                <c:pt idx="341">
                  <c:v>40177.160882999997</c:v>
                </c:pt>
                <c:pt idx="342">
                  <c:v>40177.164366999998</c:v>
                </c:pt>
                <c:pt idx="343">
                  <c:v>40177.169463999984</c:v>
                </c:pt>
                <c:pt idx="344">
                  <c:v>40177.173680999986</c:v>
                </c:pt>
                <c:pt idx="345">
                  <c:v>40177.174842</c:v>
                </c:pt>
                <c:pt idx="346">
                  <c:v>40177.176003</c:v>
                </c:pt>
                <c:pt idx="347">
                  <c:v>40177.177165999994</c:v>
                </c:pt>
                <c:pt idx="348">
                  <c:v>40177.178327000001</c:v>
                </c:pt>
                <c:pt idx="349">
                  <c:v>40177.179486999994</c:v>
                </c:pt>
                <c:pt idx="350">
                  <c:v>40177.182545000003</c:v>
                </c:pt>
                <c:pt idx="351">
                  <c:v>40177.186030000012</c:v>
                </c:pt>
                <c:pt idx="352">
                  <c:v>40177.188305000003</c:v>
                </c:pt>
                <c:pt idx="353">
                  <c:v>40177.189464999996</c:v>
                </c:pt>
                <c:pt idx="354">
                  <c:v>40177.190625999996</c:v>
                </c:pt>
                <c:pt idx="355">
                  <c:v>40177.191788999975</c:v>
                </c:pt>
                <c:pt idx="356">
                  <c:v>40177.192948999997</c:v>
                </c:pt>
                <c:pt idx="357">
                  <c:v>40177.195504999996</c:v>
                </c:pt>
                <c:pt idx="358">
                  <c:v>40177.196664999996</c:v>
                </c:pt>
                <c:pt idx="359">
                  <c:v>40177.197824999996</c:v>
                </c:pt>
                <c:pt idx="360">
                  <c:v>40177.201746999985</c:v>
                </c:pt>
                <c:pt idx="361">
                  <c:v>40177.205231</c:v>
                </c:pt>
                <c:pt idx="362">
                  <c:v>40177.208976000002</c:v>
                </c:pt>
                <c:pt idx="363">
                  <c:v>40177.210139000003</c:v>
                </c:pt>
                <c:pt idx="364">
                  <c:v>40177.211300999996</c:v>
                </c:pt>
                <c:pt idx="365">
                  <c:v>40177.212470999999</c:v>
                </c:pt>
                <c:pt idx="366">
                  <c:v>40177.213630999999</c:v>
                </c:pt>
                <c:pt idx="367">
                  <c:v>40177.216174000001</c:v>
                </c:pt>
                <c:pt idx="368">
                  <c:v>40177.219658000002</c:v>
                </c:pt>
                <c:pt idx="369">
                  <c:v>40177.222769999986</c:v>
                </c:pt>
                <c:pt idx="370">
                  <c:v>40177.223929999986</c:v>
                </c:pt>
                <c:pt idx="371">
                  <c:v>40177.225089999985</c:v>
                </c:pt>
                <c:pt idx="372">
                  <c:v>40177.226254000001</c:v>
                </c:pt>
                <c:pt idx="373">
                  <c:v>40177.227414999994</c:v>
                </c:pt>
                <c:pt idx="374">
                  <c:v>40177.230368999997</c:v>
                </c:pt>
                <c:pt idx="375">
                  <c:v>40177.233041999985</c:v>
                </c:pt>
                <c:pt idx="376">
                  <c:v>40177.234203</c:v>
                </c:pt>
                <c:pt idx="377">
                  <c:v>40177.235363999986</c:v>
                </c:pt>
                <c:pt idx="378">
                  <c:v>40177.236537000012</c:v>
                </c:pt>
                <c:pt idx="379">
                  <c:v>40177.237697999997</c:v>
                </c:pt>
                <c:pt idx="380">
                  <c:v>40177.238858000012</c:v>
                </c:pt>
                <c:pt idx="381">
                  <c:v>40177.240903999998</c:v>
                </c:pt>
                <c:pt idx="382">
                  <c:v>40177.243497999996</c:v>
                </c:pt>
                <c:pt idx="383">
                  <c:v>40177.244658000003</c:v>
                </c:pt>
                <c:pt idx="384">
                  <c:v>40177.245819000003</c:v>
                </c:pt>
                <c:pt idx="385">
                  <c:v>40177.246981999997</c:v>
                </c:pt>
                <c:pt idx="386">
                  <c:v>40177.248142999997</c:v>
                </c:pt>
                <c:pt idx="387">
                  <c:v>40177.249302999997</c:v>
                </c:pt>
                <c:pt idx="388">
                  <c:v>40177.251405999996</c:v>
                </c:pt>
                <c:pt idx="389">
                  <c:v>40177.253939000002</c:v>
                </c:pt>
                <c:pt idx="390">
                  <c:v>40177.255100999995</c:v>
                </c:pt>
                <c:pt idx="391">
                  <c:v>40177.257550000002</c:v>
                </c:pt>
                <c:pt idx="392">
                  <c:v>40177.259290000002</c:v>
                </c:pt>
                <c:pt idx="393">
                  <c:v>40177.260824999998</c:v>
                </c:pt>
                <c:pt idx="394">
                  <c:v>40177.261984999976</c:v>
                </c:pt>
                <c:pt idx="395">
                  <c:v>40177.263145999976</c:v>
                </c:pt>
                <c:pt idx="396">
                  <c:v>40177.266100999994</c:v>
                </c:pt>
                <c:pt idx="397">
                  <c:v>40177.268099000001</c:v>
                </c:pt>
                <c:pt idx="398">
                  <c:v>40177.271284999995</c:v>
                </c:pt>
                <c:pt idx="399">
                  <c:v>40177.273024999995</c:v>
                </c:pt>
                <c:pt idx="400">
                  <c:v>40177.274611000001</c:v>
                </c:pt>
                <c:pt idx="401">
                  <c:v>40177.275770999986</c:v>
                </c:pt>
                <c:pt idx="402">
                  <c:v>40177.276931</c:v>
                </c:pt>
                <c:pt idx="403">
                  <c:v>40177.278326</c:v>
                </c:pt>
                <c:pt idx="404">
                  <c:v>40177.280065999999</c:v>
                </c:pt>
                <c:pt idx="405">
                  <c:v>40177.281623999996</c:v>
                </c:pt>
                <c:pt idx="406">
                  <c:v>40177.282782999995</c:v>
                </c:pt>
                <c:pt idx="407">
                  <c:v>40177.285505</c:v>
                </c:pt>
                <c:pt idx="408">
                  <c:v>40177.286666</c:v>
                </c:pt>
                <c:pt idx="409">
                  <c:v>40177.287828</c:v>
                </c:pt>
                <c:pt idx="410">
                  <c:v>40177.289403999996</c:v>
                </c:pt>
                <c:pt idx="411">
                  <c:v>40177.291145999974</c:v>
                </c:pt>
                <c:pt idx="412">
                  <c:v>40177.293317999996</c:v>
                </c:pt>
                <c:pt idx="413">
                  <c:v>40177.295058999996</c:v>
                </c:pt>
                <c:pt idx="414">
                  <c:v>40177.296245999998</c:v>
                </c:pt>
                <c:pt idx="415">
                  <c:v>40177.297406999984</c:v>
                </c:pt>
                <c:pt idx="416">
                  <c:v>40177.298985999994</c:v>
                </c:pt>
                <c:pt idx="417">
                  <c:v>40177.300147000002</c:v>
                </c:pt>
                <c:pt idx="418">
                  <c:v>40177.301308000002</c:v>
                </c:pt>
                <c:pt idx="419">
                  <c:v>40177.303287000002</c:v>
                </c:pt>
                <c:pt idx="420">
                  <c:v>40177.306529000147</c:v>
                </c:pt>
                <c:pt idx="421">
                  <c:v>40177.308269000147</c:v>
                </c:pt>
                <c:pt idx="422">
                  <c:v>40177.309680000006</c:v>
                </c:pt>
                <c:pt idx="423">
                  <c:v>40177.310840000013</c:v>
                </c:pt>
                <c:pt idx="424">
                  <c:v>40177.313175000003</c:v>
                </c:pt>
                <c:pt idx="425">
                  <c:v>40177.3143370002</c:v>
                </c:pt>
                <c:pt idx="426">
                  <c:v>40177.315498000011</c:v>
                </c:pt>
                <c:pt idx="427">
                  <c:v>40177.316662000012</c:v>
                </c:pt>
                <c:pt idx="428">
                  <c:v>40177.317823000012</c:v>
                </c:pt>
                <c:pt idx="429">
                  <c:v>40177.318985000013</c:v>
                </c:pt>
                <c:pt idx="430">
                  <c:v>40177.320748999999</c:v>
                </c:pt>
                <c:pt idx="431">
                  <c:v>40177.322490999999</c:v>
                </c:pt>
                <c:pt idx="432">
                  <c:v>40177.323802999999</c:v>
                </c:pt>
                <c:pt idx="433">
                  <c:v>40177.324965</c:v>
                </c:pt>
                <c:pt idx="434">
                  <c:v>40177.326126</c:v>
                </c:pt>
                <c:pt idx="435">
                  <c:v>40177.327299000011</c:v>
                </c:pt>
                <c:pt idx="436">
                  <c:v>40177.328460000004</c:v>
                </c:pt>
                <c:pt idx="437">
                  <c:v>40177.329620999997</c:v>
                </c:pt>
                <c:pt idx="438">
                  <c:v>40177.332659000043</c:v>
                </c:pt>
                <c:pt idx="439">
                  <c:v>40177.334448000001</c:v>
                </c:pt>
                <c:pt idx="440">
                  <c:v>40177.335609000002</c:v>
                </c:pt>
                <c:pt idx="441">
                  <c:v>40177.336770000002</c:v>
                </c:pt>
                <c:pt idx="442">
                  <c:v>40177.337942999999</c:v>
                </c:pt>
                <c:pt idx="443">
                  <c:v>40177.339104999999</c:v>
                </c:pt>
                <c:pt idx="444">
                  <c:v>40177.341254000043</c:v>
                </c:pt>
                <c:pt idx="445">
                  <c:v>40177.342996000043</c:v>
                </c:pt>
                <c:pt idx="446">
                  <c:v>40177.344414000043</c:v>
                </c:pt>
                <c:pt idx="447">
                  <c:v>40177.345575000043</c:v>
                </c:pt>
                <c:pt idx="448">
                  <c:v>40177.346736000043</c:v>
                </c:pt>
                <c:pt idx="449">
                  <c:v>40177.348306000138</c:v>
                </c:pt>
                <c:pt idx="450">
                  <c:v>40177.349468</c:v>
                </c:pt>
                <c:pt idx="451">
                  <c:v>40177.350628000138</c:v>
                </c:pt>
                <c:pt idx="452">
                  <c:v>40177.351801000012</c:v>
                </c:pt>
                <c:pt idx="453">
                  <c:v>40177.352962000012</c:v>
                </c:pt>
                <c:pt idx="454">
                  <c:v>40177.355393000013</c:v>
                </c:pt>
                <c:pt idx="455">
                  <c:v>40177.357136000013</c:v>
                </c:pt>
                <c:pt idx="456">
                  <c:v>40177.358473000138</c:v>
                </c:pt>
                <c:pt idx="457">
                  <c:v>40177.359635000139</c:v>
                </c:pt>
                <c:pt idx="458">
                  <c:v>40177.361439999993</c:v>
                </c:pt>
                <c:pt idx="459">
                  <c:v>40177.363182999994</c:v>
                </c:pt>
                <c:pt idx="460">
                  <c:v>40177.364934000012</c:v>
                </c:pt>
                <c:pt idx="461">
                  <c:v>40177.366675000012</c:v>
                </c:pt>
                <c:pt idx="462">
                  <c:v>40177.370112000011</c:v>
                </c:pt>
                <c:pt idx="463">
                  <c:v>40177.373606000001</c:v>
                </c:pt>
                <c:pt idx="464">
                  <c:v>40177.377103999999</c:v>
                </c:pt>
                <c:pt idx="465">
                  <c:v>40177.3805990002</c:v>
                </c:pt>
                <c:pt idx="466">
                  <c:v>40177.384095000147</c:v>
                </c:pt>
                <c:pt idx="467">
                  <c:v>40177.387591000013</c:v>
                </c:pt>
                <c:pt idx="468">
                  <c:v>40177.391561999997</c:v>
                </c:pt>
                <c:pt idx="469">
                  <c:v>40177.395048999999</c:v>
                </c:pt>
                <c:pt idx="470">
                  <c:v>40177.398904000001</c:v>
                </c:pt>
                <c:pt idx="471">
                  <c:v>40177.403005</c:v>
                </c:pt>
                <c:pt idx="472">
                  <c:v>40177.406501000012</c:v>
                </c:pt>
                <c:pt idx="473">
                  <c:v>40177.4105170002</c:v>
                </c:pt>
                <c:pt idx="474">
                  <c:v>40177.414004000013</c:v>
                </c:pt>
                <c:pt idx="475">
                  <c:v>40177.418010000147</c:v>
                </c:pt>
                <c:pt idx="476">
                  <c:v>40177.421504999998</c:v>
                </c:pt>
                <c:pt idx="477">
                  <c:v>40177.425396999999</c:v>
                </c:pt>
                <c:pt idx="478">
                  <c:v>40177.430588000003</c:v>
                </c:pt>
                <c:pt idx="479">
                  <c:v>40177.434074000012</c:v>
                </c:pt>
                <c:pt idx="480">
                  <c:v>40177.438208000043</c:v>
                </c:pt>
                <c:pt idx="481">
                  <c:v>40177.441701999996</c:v>
                </c:pt>
                <c:pt idx="482">
                  <c:v>40177.445327000001</c:v>
                </c:pt>
                <c:pt idx="483">
                  <c:v>40177.448822000013</c:v>
                </c:pt>
                <c:pt idx="484">
                  <c:v>40177.453750000001</c:v>
                </c:pt>
                <c:pt idx="485">
                  <c:v>40177.457243000012</c:v>
                </c:pt>
                <c:pt idx="486">
                  <c:v>40177.460845000001</c:v>
                </c:pt>
                <c:pt idx="487">
                  <c:v>40177.464340999999</c:v>
                </c:pt>
                <c:pt idx="488">
                  <c:v>40177.467977</c:v>
                </c:pt>
                <c:pt idx="489">
                  <c:v>40177.472389000002</c:v>
                </c:pt>
                <c:pt idx="490">
                  <c:v>40177.475886</c:v>
                </c:pt>
                <c:pt idx="491">
                  <c:v>40177.479659000011</c:v>
                </c:pt>
                <c:pt idx="492">
                  <c:v>40177.482830000146</c:v>
                </c:pt>
                <c:pt idx="493">
                  <c:v>40177.486326000013</c:v>
                </c:pt>
                <c:pt idx="494">
                  <c:v>40177.489824000011</c:v>
                </c:pt>
                <c:pt idx="495">
                  <c:v>40177.493319000001</c:v>
                </c:pt>
                <c:pt idx="496">
                  <c:v>40177.496817000043</c:v>
                </c:pt>
                <c:pt idx="497">
                  <c:v>40177.500312000011</c:v>
                </c:pt>
                <c:pt idx="498">
                  <c:v>40177.503808000001</c:v>
                </c:pt>
                <c:pt idx="499">
                  <c:v>40177.507302999999</c:v>
                </c:pt>
                <c:pt idx="500">
                  <c:v>40177.510798000003</c:v>
                </c:pt>
                <c:pt idx="501">
                  <c:v>40177.514330000013</c:v>
                </c:pt>
              </c:numCache>
            </c:numRef>
          </c:xVal>
          <c:yVal>
            <c:numRef>
              <c:f>'11-Hole34'!$E$10:$E$511</c:f>
              <c:numCache>
                <c:formatCode>General</c:formatCode>
                <c:ptCount val="502"/>
                <c:pt idx="0">
                  <c:v>3.8720899999999907</c:v>
                </c:pt>
                <c:pt idx="1">
                  <c:v>3.8720899999999907</c:v>
                </c:pt>
                <c:pt idx="2">
                  <c:v>3.8720899999999907</c:v>
                </c:pt>
                <c:pt idx="3">
                  <c:v>3.8720899999999907</c:v>
                </c:pt>
                <c:pt idx="4">
                  <c:v>3.8720899999999907</c:v>
                </c:pt>
                <c:pt idx="5">
                  <c:v>3.8720899999999907</c:v>
                </c:pt>
                <c:pt idx="6">
                  <c:v>0</c:v>
                </c:pt>
                <c:pt idx="7">
                  <c:v>0</c:v>
                </c:pt>
                <c:pt idx="8">
                  <c:v>-8.1381499999999996</c:v>
                </c:pt>
                <c:pt idx="9">
                  <c:v>-8.1381499999999996</c:v>
                </c:pt>
                <c:pt idx="10">
                  <c:v>-8.1458700000000004</c:v>
                </c:pt>
                <c:pt idx="11">
                  <c:v>-8.0354000000000028</c:v>
                </c:pt>
                <c:pt idx="12">
                  <c:v>-8.0322500000000012</c:v>
                </c:pt>
                <c:pt idx="13">
                  <c:v>-7.7387400000000124</c:v>
                </c:pt>
                <c:pt idx="14">
                  <c:v>-7.7401400000000002</c:v>
                </c:pt>
                <c:pt idx="15">
                  <c:v>-7.7422500000000003</c:v>
                </c:pt>
                <c:pt idx="16">
                  <c:v>-7.7404900000000003</c:v>
                </c:pt>
                <c:pt idx="17">
                  <c:v>-11.303684000000048</c:v>
                </c:pt>
                <c:pt idx="18">
                  <c:v>-19.065299999999901</c:v>
                </c:pt>
                <c:pt idx="19">
                  <c:v>-23.044699999999924</c:v>
                </c:pt>
                <c:pt idx="20">
                  <c:v>-30.237200000000001</c:v>
                </c:pt>
                <c:pt idx="21">
                  <c:v>-38.684100000000001</c:v>
                </c:pt>
                <c:pt idx="22">
                  <c:v>-48.733500000000063</c:v>
                </c:pt>
                <c:pt idx="23">
                  <c:v>-59.404000000000003</c:v>
                </c:pt>
                <c:pt idx="24">
                  <c:v>-73.145553000000007</c:v>
                </c:pt>
                <c:pt idx="25">
                  <c:v>-83.708375999999959</c:v>
                </c:pt>
                <c:pt idx="26">
                  <c:v>-96.665678999999685</c:v>
                </c:pt>
                <c:pt idx="27">
                  <c:v>-111.65944099999975</c:v>
                </c:pt>
                <c:pt idx="28">
                  <c:v>-122.31871099999998</c:v>
                </c:pt>
                <c:pt idx="29">
                  <c:v>-132.946021</c:v>
                </c:pt>
                <c:pt idx="30">
                  <c:v>-143.38100000000051</c:v>
                </c:pt>
                <c:pt idx="31">
                  <c:v>-155.35669200000001</c:v>
                </c:pt>
                <c:pt idx="32">
                  <c:v>-165.88419200000001</c:v>
                </c:pt>
                <c:pt idx="33">
                  <c:v>-177.92231700000096</c:v>
                </c:pt>
                <c:pt idx="34">
                  <c:v>-188.55653800000007</c:v>
                </c:pt>
                <c:pt idx="35">
                  <c:v>-199.21580699999998</c:v>
                </c:pt>
                <c:pt idx="36">
                  <c:v>-209.74325699999972</c:v>
                </c:pt>
                <c:pt idx="37">
                  <c:v>-220.38500000000047</c:v>
                </c:pt>
                <c:pt idx="38">
                  <c:v>-235.51166199999992</c:v>
                </c:pt>
                <c:pt idx="39">
                  <c:v>-246.09456699999998</c:v>
                </c:pt>
                <c:pt idx="40">
                  <c:v>-256.67899999999969</c:v>
                </c:pt>
                <c:pt idx="41">
                  <c:v>-267.18163399999969</c:v>
                </c:pt>
                <c:pt idx="42">
                  <c:v>-277.84474899999998</c:v>
                </c:pt>
                <c:pt idx="43">
                  <c:v>-288.54199999999969</c:v>
                </c:pt>
                <c:pt idx="44">
                  <c:v>-299.05833199999893</c:v>
                </c:pt>
                <c:pt idx="45">
                  <c:v>-309.45433799999893</c:v>
                </c:pt>
                <c:pt idx="46">
                  <c:v>-320.02280999999999</c:v>
                </c:pt>
                <c:pt idx="47">
                  <c:v>-325.29700000000003</c:v>
                </c:pt>
                <c:pt idx="48">
                  <c:v>-326.59893499999862</c:v>
                </c:pt>
                <c:pt idx="49">
                  <c:v>-334.01</c:v>
                </c:pt>
                <c:pt idx="50">
                  <c:v>-348.61731299999963</c:v>
                </c:pt>
                <c:pt idx="51">
                  <c:v>-355.07685099999969</c:v>
                </c:pt>
                <c:pt idx="52">
                  <c:v>-365.44965300000001</c:v>
                </c:pt>
                <c:pt idx="53">
                  <c:v>-378.342738</c:v>
                </c:pt>
                <c:pt idx="54">
                  <c:v>-388.72013599999843</c:v>
                </c:pt>
                <c:pt idx="55">
                  <c:v>-399.23681499999844</c:v>
                </c:pt>
                <c:pt idx="56">
                  <c:v>-409.90499999999969</c:v>
                </c:pt>
                <c:pt idx="57">
                  <c:v>-426.161</c:v>
                </c:pt>
                <c:pt idx="58">
                  <c:v>-436.60164600000002</c:v>
                </c:pt>
                <c:pt idx="59">
                  <c:v>-447.17700000000002</c:v>
                </c:pt>
                <c:pt idx="60">
                  <c:v>-457.78581000000003</c:v>
                </c:pt>
                <c:pt idx="61">
                  <c:v>-468.21149899999887</c:v>
                </c:pt>
                <c:pt idx="62">
                  <c:v>-478.92305199999862</c:v>
                </c:pt>
                <c:pt idx="63">
                  <c:v>-489.66500000000002</c:v>
                </c:pt>
                <c:pt idx="64">
                  <c:v>-500.21667699999887</c:v>
                </c:pt>
                <c:pt idx="65">
                  <c:v>-511.72499999999923</c:v>
                </c:pt>
                <c:pt idx="66">
                  <c:v>-526.53130999999996</c:v>
                </c:pt>
                <c:pt idx="67">
                  <c:v>-536.93899999999996</c:v>
                </c:pt>
                <c:pt idx="68">
                  <c:v>-550.49188400000003</c:v>
                </c:pt>
                <c:pt idx="69">
                  <c:v>-561.20077300000275</c:v>
                </c:pt>
                <c:pt idx="70">
                  <c:v>-571.62638900000002</c:v>
                </c:pt>
                <c:pt idx="71">
                  <c:v>-586.9651509999976</c:v>
                </c:pt>
                <c:pt idx="72">
                  <c:v>-597.45999999999947</c:v>
                </c:pt>
                <c:pt idx="73">
                  <c:v>-614.11118399999998</c:v>
                </c:pt>
                <c:pt idx="74">
                  <c:v>-624.748017</c:v>
                </c:pt>
                <c:pt idx="75">
                  <c:v>-634.65458000000001</c:v>
                </c:pt>
                <c:pt idx="76">
                  <c:v>-644.73099999999999</c:v>
                </c:pt>
                <c:pt idx="77">
                  <c:v>-654.64070400000003</c:v>
                </c:pt>
                <c:pt idx="78">
                  <c:v>-664.74319200000002</c:v>
                </c:pt>
                <c:pt idx="79">
                  <c:v>-677.34126599999638</c:v>
                </c:pt>
                <c:pt idx="80">
                  <c:v>-694.77169300000003</c:v>
                </c:pt>
                <c:pt idx="81">
                  <c:v>-708.16382199999998</c:v>
                </c:pt>
                <c:pt idx="82">
                  <c:v>-718.01771799999949</c:v>
                </c:pt>
                <c:pt idx="83">
                  <c:v>-729.23699999999997</c:v>
                </c:pt>
                <c:pt idx="84">
                  <c:v>-739.44999999999948</c:v>
                </c:pt>
                <c:pt idx="85">
                  <c:v>-749.42477100000053</c:v>
                </c:pt>
                <c:pt idx="86">
                  <c:v>-759.68519100000003</c:v>
                </c:pt>
                <c:pt idx="87">
                  <c:v>-769.58071299999995</c:v>
                </c:pt>
                <c:pt idx="88">
                  <c:v>-779.73920899999996</c:v>
                </c:pt>
                <c:pt idx="89">
                  <c:v>-789.44584799999996</c:v>
                </c:pt>
                <c:pt idx="90">
                  <c:v>-794.54685899999947</c:v>
                </c:pt>
                <c:pt idx="91">
                  <c:v>-799.58900000000051</c:v>
                </c:pt>
                <c:pt idx="92">
                  <c:v>-804.51400000000001</c:v>
                </c:pt>
                <c:pt idx="93">
                  <c:v>-811.96299999999746</c:v>
                </c:pt>
                <c:pt idx="94">
                  <c:v>-822.058493</c:v>
                </c:pt>
                <c:pt idx="95">
                  <c:v>-836.52640399999996</c:v>
                </c:pt>
                <c:pt idx="96">
                  <c:v>-850.12699999999938</c:v>
                </c:pt>
                <c:pt idx="97">
                  <c:v>-860.25400000000002</c:v>
                </c:pt>
                <c:pt idx="98">
                  <c:v>-871.89699999999948</c:v>
                </c:pt>
                <c:pt idx="99">
                  <c:v>-881.88900000000001</c:v>
                </c:pt>
                <c:pt idx="100">
                  <c:v>-895.29950400000052</c:v>
                </c:pt>
                <c:pt idx="101">
                  <c:v>-910.05911999999796</c:v>
                </c:pt>
                <c:pt idx="102">
                  <c:v>-920.11184000000003</c:v>
                </c:pt>
                <c:pt idx="103">
                  <c:v>-933.19574500000215</c:v>
                </c:pt>
                <c:pt idx="104">
                  <c:v>-943.39146399999947</c:v>
                </c:pt>
                <c:pt idx="105">
                  <c:v>-955.33299999999747</c:v>
                </c:pt>
                <c:pt idx="106">
                  <c:v>-965.38851899999997</c:v>
                </c:pt>
                <c:pt idx="107">
                  <c:v>-976.03095699999949</c:v>
                </c:pt>
                <c:pt idx="108">
                  <c:v>-989.96711799999662</c:v>
                </c:pt>
                <c:pt idx="109">
                  <c:v>-999.98347900000215</c:v>
                </c:pt>
                <c:pt idx="110">
                  <c:v>-1010.09</c:v>
                </c:pt>
                <c:pt idx="111">
                  <c:v>-1020.1727010000005</c:v>
                </c:pt>
                <c:pt idx="112">
                  <c:v>-1030.2931309999944</c:v>
                </c:pt>
                <c:pt idx="113">
                  <c:v>-1040.3699999999999</c:v>
                </c:pt>
                <c:pt idx="114">
                  <c:v>-1050.4161520000011</c:v>
                </c:pt>
                <c:pt idx="115">
                  <c:v>-1060.45</c:v>
                </c:pt>
                <c:pt idx="116">
                  <c:v>-1072.76529</c:v>
                </c:pt>
                <c:pt idx="117">
                  <c:v>-1086.79</c:v>
                </c:pt>
                <c:pt idx="118">
                  <c:v>-1096.8</c:v>
                </c:pt>
                <c:pt idx="119">
                  <c:v>-1110.1982739999999</c:v>
                </c:pt>
                <c:pt idx="120">
                  <c:v>-1119.99</c:v>
                </c:pt>
                <c:pt idx="121">
                  <c:v>-1134.627878</c:v>
                </c:pt>
                <c:pt idx="122">
                  <c:v>-1144.8503959999998</c:v>
                </c:pt>
                <c:pt idx="123">
                  <c:v>-1156.1463309999951</c:v>
                </c:pt>
                <c:pt idx="124">
                  <c:v>-1169.1199999999999</c:v>
                </c:pt>
                <c:pt idx="125">
                  <c:v>-1179.24</c:v>
                </c:pt>
                <c:pt idx="126">
                  <c:v>-1189.1023739999998</c:v>
                </c:pt>
                <c:pt idx="127">
                  <c:v>-1199.26</c:v>
                </c:pt>
                <c:pt idx="128">
                  <c:v>-1210.8464019999999</c:v>
                </c:pt>
                <c:pt idx="129">
                  <c:v>-1220.8280199999999</c:v>
                </c:pt>
                <c:pt idx="130">
                  <c:v>-1231.3</c:v>
                </c:pt>
                <c:pt idx="131">
                  <c:v>-1241.8330559999999</c:v>
                </c:pt>
                <c:pt idx="132">
                  <c:v>-1252.83</c:v>
                </c:pt>
                <c:pt idx="133">
                  <c:v>-1260.4064730000011</c:v>
                </c:pt>
                <c:pt idx="134">
                  <c:v>-1265.7484870000001</c:v>
                </c:pt>
                <c:pt idx="135">
                  <c:v>-1271.1031269999942</c:v>
                </c:pt>
                <c:pt idx="136">
                  <c:v>-1276.385644</c:v>
                </c:pt>
                <c:pt idx="137">
                  <c:v>-1281.6299999999999</c:v>
                </c:pt>
                <c:pt idx="138">
                  <c:v>-1286.9100000000001</c:v>
                </c:pt>
                <c:pt idx="139">
                  <c:v>-1295.1685580000001</c:v>
                </c:pt>
                <c:pt idx="140">
                  <c:v>-1305.650572</c:v>
                </c:pt>
                <c:pt idx="141">
                  <c:v>-1316.1582329999947</c:v>
                </c:pt>
                <c:pt idx="142">
                  <c:v>-1326.384601</c:v>
                </c:pt>
                <c:pt idx="143">
                  <c:v>-1336.76</c:v>
                </c:pt>
                <c:pt idx="144">
                  <c:v>-1346.9457860000011</c:v>
                </c:pt>
                <c:pt idx="145">
                  <c:v>-1358.77</c:v>
                </c:pt>
                <c:pt idx="146">
                  <c:v>-1369.1799999999998</c:v>
                </c:pt>
                <c:pt idx="147">
                  <c:v>-1379.512007</c:v>
                </c:pt>
                <c:pt idx="148">
                  <c:v>-1389.647514</c:v>
                </c:pt>
                <c:pt idx="149">
                  <c:v>-1399.99</c:v>
                </c:pt>
                <c:pt idx="150">
                  <c:v>-1410.2007140000001</c:v>
                </c:pt>
                <c:pt idx="151">
                  <c:v>-1420.6327279999998</c:v>
                </c:pt>
                <c:pt idx="152">
                  <c:v>-1434.8771139999999</c:v>
                </c:pt>
                <c:pt idx="153">
                  <c:v>-1445.1101349999944</c:v>
                </c:pt>
                <c:pt idx="154">
                  <c:v>-1455.41</c:v>
                </c:pt>
                <c:pt idx="155">
                  <c:v>-1465.713481</c:v>
                </c:pt>
                <c:pt idx="156">
                  <c:v>-1479.2359990000011</c:v>
                </c:pt>
                <c:pt idx="157">
                  <c:v>-1489.7048130000001</c:v>
                </c:pt>
                <c:pt idx="158">
                  <c:v>-1500.065241</c:v>
                </c:pt>
                <c:pt idx="159">
                  <c:v>-1510.2788419999999</c:v>
                </c:pt>
                <c:pt idx="160">
                  <c:v>-1521.1921399999944</c:v>
                </c:pt>
                <c:pt idx="161">
                  <c:v>-1531.1399999999999</c:v>
                </c:pt>
                <c:pt idx="162">
                  <c:v>-1538.2811059999999</c:v>
                </c:pt>
                <c:pt idx="163">
                  <c:v>-1543.2636230000001</c:v>
                </c:pt>
                <c:pt idx="164">
                  <c:v>-1548.1561409999952</c:v>
                </c:pt>
                <c:pt idx="165">
                  <c:v>-1555.95</c:v>
                </c:pt>
                <c:pt idx="166">
                  <c:v>-1561.0629409999947</c:v>
                </c:pt>
                <c:pt idx="167">
                  <c:v>-1566.043694</c:v>
                </c:pt>
                <c:pt idx="168">
                  <c:v>-1578.2062120000001</c:v>
                </c:pt>
                <c:pt idx="169">
                  <c:v>-1583.09</c:v>
                </c:pt>
                <c:pt idx="170">
                  <c:v>-1588.03</c:v>
                </c:pt>
                <c:pt idx="171">
                  <c:v>-1593.1399999999999</c:v>
                </c:pt>
                <c:pt idx="172">
                  <c:v>-1601.3950259999999</c:v>
                </c:pt>
                <c:pt idx="173">
                  <c:v>-1611.2788009999999</c:v>
                </c:pt>
                <c:pt idx="174">
                  <c:v>-1623.7413179999999</c:v>
                </c:pt>
                <c:pt idx="175">
                  <c:v>-1633.7710689999999</c:v>
                </c:pt>
                <c:pt idx="176">
                  <c:v>-1643.8830829999952</c:v>
                </c:pt>
                <c:pt idx="177">
                  <c:v>-1657.328872</c:v>
                </c:pt>
                <c:pt idx="178">
                  <c:v>-1667.45</c:v>
                </c:pt>
                <c:pt idx="179">
                  <c:v>-1678.5691259999999</c:v>
                </c:pt>
                <c:pt idx="180">
                  <c:v>-1689.036425</c:v>
                </c:pt>
                <c:pt idx="181">
                  <c:v>-1699.71</c:v>
                </c:pt>
                <c:pt idx="182">
                  <c:v>-1710.395168</c:v>
                </c:pt>
                <c:pt idx="183">
                  <c:v>-1722.797182</c:v>
                </c:pt>
                <c:pt idx="184">
                  <c:v>-1737.548393</c:v>
                </c:pt>
                <c:pt idx="185">
                  <c:v>-1748.301211</c:v>
                </c:pt>
                <c:pt idx="186">
                  <c:v>-1763.891531</c:v>
                </c:pt>
                <c:pt idx="187">
                  <c:v>-1774.535239</c:v>
                </c:pt>
                <c:pt idx="188">
                  <c:v>-1785.1772530000001</c:v>
                </c:pt>
                <c:pt idx="189">
                  <c:v>-1795.42</c:v>
                </c:pt>
                <c:pt idx="190">
                  <c:v>-1806.08</c:v>
                </c:pt>
                <c:pt idx="191">
                  <c:v>-1816.6532959999952</c:v>
                </c:pt>
                <c:pt idx="192">
                  <c:v>-1829.6</c:v>
                </c:pt>
                <c:pt idx="193">
                  <c:v>-1840.3173239999999</c:v>
                </c:pt>
                <c:pt idx="194">
                  <c:v>-1853.21</c:v>
                </c:pt>
                <c:pt idx="195">
                  <c:v>-1866.7813530000001</c:v>
                </c:pt>
                <c:pt idx="196">
                  <c:v>-1877.4433670000001</c:v>
                </c:pt>
                <c:pt idx="197">
                  <c:v>-1891.95</c:v>
                </c:pt>
                <c:pt idx="198">
                  <c:v>-1902.6430459999947</c:v>
                </c:pt>
                <c:pt idx="199">
                  <c:v>-1913.1</c:v>
                </c:pt>
                <c:pt idx="200">
                  <c:v>-1923.6699999999998</c:v>
                </c:pt>
                <c:pt idx="201">
                  <c:v>-1934.23</c:v>
                </c:pt>
                <c:pt idx="202">
                  <c:v>-1944.6481779999999</c:v>
                </c:pt>
                <c:pt idx="203">
                  <c:v>-1957.58</c:v>
                </c:pt>
                <c:pt idx="204">
                  <c:v>-1972.0568510000044</c:v>
                </c:pt>
                <c:pt idx="205">
                  <c:v>-1980.74</c:v>
                </c:pt>
                <c:pt idx="206">
                  <c:v>-1991.4418860000001</c:v>
                </c:pt>
                <c:pt idx="207">
                  <c:v>-2001.78</c:v>
                </c:pt>
                <c:pt idx="208">
                  <c:v>-2012.5069209999999</c:v>
                </c:pt>
                <c:pt idx="209">
                  <c:v>-2023.0893269999947</c:v>
                </c:pt>
                <c:pt idx="210">
                  <c:v>-2035.651566</c:v>
                </c:pt>
                <c:pt idx="211">
                  <c:v>-2046.31358</c:v>
                </c:pt>
                <c:pt idx="212">
                  <c:v>-2056.8000000000002</c:v>
                </c:pt>
                <c:pt idx="213">
                  <c:v>-2073.5700000000002</c:v>
                </c:pt>
                <c:pt idx="214">
                  <c:v>-2084.2620279999987</c:v>
                </c:pt>
                <c:pt idx="215">
                  <c:v>-2094.8145460000087</c:v>
                </c:pt>
                <c:pt idx="216">
                  <c:v>-2105.3370630000022</c:v>
                </c:pt>
                <c:pt idx="217">
                  <c:v>-2116.5756649999998</c:v>
                </c:pt>
                <c:pt idx="218">
                  <c:v>-2127.19</c:v>
                </c:pt>
                <c:pt idx="219">
                  <c:v>-2140.8300000000022</c:v>
                </c:pt>
                <c:pt idx="220">
                  <c:v>-2151.2271340000002</c:v>
                </c:pt>
                <c:pt idx="221">
                  <c:v>-2161.9499999999998</c:v>
                </c:pt>
                <c:pt idx="222">
                  <c:v>-2175.7157360000097</c:v>
                </c:pt>
                <c:pt idx="223">
                  <c:v>-2186.1</c:v>
                </c:pt>
                <c:pt idx="224">
                  <c:v>-2199.19</c:v>
                </c:pt>
                <c:pt idx="225">
                  <c:v>-2208.3100000000022</c:v>
                </c:pt>
                <c:pt idx="226">
                  <c:v>-2213.6637930000002</c:v>
                </c:pt>
                <c:pt idx="227">
                  <c:v>-2222.1095170000012</c:v>
                </c:pt>
                <c:pt idx="228">
                  <c:v>-2227.42</c:v>
                </c:pt>
                <c:pt idx="229">
                  <c:v>-2242.7898349999987</c:v>
                </c:pt>
                <c:pt idx="230">
                  <c:v>-2253.4327740000012</c:v>
                </c:pt>
                <c:pt idx="231">
                  <c:v>-2267.9748289999998</c:v>
                </c:pt>
                <c:pt idx="232">
                  <c:v>-2283.4373470000087</c:v>
                </c:pt>
                <c:pt idx="233">
                  <c:v>-2294.1778920000002</c:v>
                </c:pt>
                <c:pt idx="234">
                  <c:v>-2305.434765</c:v>
                </c:pt>
                <c:pt idx="235">
                  <c:v>-2316.0819200000001</c:v>
                </c:pt>
                <c:pt idx="236">
                  <c:v>-2325.400451</c:v>
                </c:pt>
                <c:pt idx="237">
                  <c:v>-2330.6399360000087</c:v>
                </c:pt>
                <c:pt idx="238">
                  <c:v>-2335.84</c:v>
                </c:pt>
                <c:pt idx="239">
                  <c:v>-2341.0100000000002</c:v>
                </c:pt>
                <c:pt idx="240">
                  <c:v>-2346.3019910000012</c:v>
                </c:pt>
                <c:pt idx="241">
                  <c:v>-2351.6480039999997</c:v>
                </c:pt>
                <c:pt idx="242">
                  <c:v>-2356.92</c:v>
                </c:pt>
                <c:pt idx="243">
                  <c:v>-2362.1799999999998</c:v>
                </c:pt>
                <c:pt idx="244">
                  <c:v>-2367.4850719999999</c:v>
                </c:pt>
                <c:pt idx="245">
                  <c:v>-2372.6880929999998</c:v>
                </c:pt>
                <c:pt idx="246">
                  <c:v>-2378.0325960000087</c:v>
                </c:pt>
                <c:pt idx="247">
                  <c:v>-2383.3960910000001</c:v>
                </c:pt>
                <c:pt idx="248">
                  <c:v>-2390.2685789999987</c:v>
                </c:pt>
                <c:pt idx="249">
                  <c:v>-2395.44</c:v>
                </c:pt>
                <c:pt idx="250">
                  <c:v>-2400.7599999999998</c:v>
                </c:pt>
                <c:pt idx="251">
                  <c:v>-2405.9899999999998</c:v>
                </c:pt>
                <c:pt idx="252">
                  <c:v>-2411.73</c:v>
                </c:pt>
                <c:pt idx="253">
                  <c:v>-2417.02</c:v>
                </c:pt>
                <c:pt idx="254">
                  <c:v>-2429.3900000000012</c:v>
                </c:pt>
                <c:pt idx="255">
                  <c:v>-2434.75</c:v>
                </c:pt>
                <c:pt idx="256">
                  <c:v>-2440.1</c:v>
                </c:pt>
                <c:pt idx="257">
                  <c:v>-2445.3900000000012</c:v>
                </c:pt>
                <c:pt idx="258">
                  <c:v>-2454.0300000000002</c:v>
                </c:pt>
                <c:pt idx="259">
                  <c:v>-2459.16</c:v>
                </c:pt>
                <c:pt idx="260">
                  <c:v>-2464.36</c:v>
                </c:pt>
                <c:pt idx="261">
                  <c:v>-2474.4499999999998</c:v>
                </c:pt>
                <c:pt idx="262">
                  <c:v>-2479.66</c:v>
                </c:pt>
                <c:pt idx="263">
                  <c:v>-2484.8900000000012</c:v>
                </c:pt>
                <c:pt idx="264">
                  <c:v>-2492.92</c:v>
                </c:pt>
                <c:pt idx="265">
                  <c:v>-2498.29</c:v>
                </c:pt>
                <c:pt idx="266">
                  <c:v>-2499</c:v>
                </c:pt>
                <c:pt idx="267">
                  <c:v>-2499.6</c:v>
                </c:pt>
                <c:pt idx="268">
                  <c:v>-2499.9</c:v>
                </c:pt>
                <c:pt idx="269">
                  <c:v>-2499.71</c:v>
                </c:pt>
                <c:pt idx="270">
                  <c:v>-2499.4093960000087</c:v>
                </c:pt>
                <c:pt idx="271">
                  <c:v>-2498.2255689999997</c:v>
                </c:pt>
                <c:pt idx="272">
                  <c:v>-2488.5838859999908</c:v>
                </c:pt>
                <c:pt idx="273">
                  <c:v>-2476.5575190000022</c:v>
                </c:pt>
                <c:pt idx="274">
                  <c:v>-2453.73</c:v>
                </c:pt>
                <c:pt idx="275">
                  <c:v>-2438.6131700000092</c:v>
                </c:pt>
                <c:pt idx="276">
                  <c:v>-2423.5100000000002</c:v>
                </c:pt>
                <c:pt idx="277">
                  <c:v>-2398.2980639999987</c:v>
                </c:pt>
                <c:pt idx="278">
                  <c:v>-2383.2799999999997</c:v>
                </c:pt>
                <c:pt idx="279">
                  <c:v>-2368.1532299999999</c:v>
                </c:pt>
                <c:pt idx="280">
                  <c:v>-2353.0928449999997</c:v>
                </c:pt>
                <c:pt idx="281">
                  <c:v>-2336.4578510000001</c:v>
                </c:pt>
                <c:pt idx="282">
                  <c:v>-2321.58</c:v>
                </c:pt>
                <c:pt idx="283">
                  <c:v>-2308.9570450000001</c:v>
                </c:pt>
                <c:pt idx="284">
                  <c:v>-2296.5</c:v>
                </c:pt>
                <c:pt idx="285">
                  <c:v>-2277.58</c:v>
                </c:pt>
                <c:pt idx="286">
                  <c:v>-2264.56</c:v>
                </c:pt>
                <c:pt idx="287">
                  <c:v>-2251.5150130000102</c:v>
                </c:pt>
                <c:pt idx="288">
                  <c:v>-2237.7033190000002</c:v>
                </c:pt>
                <c:pt idx="289">
                  <c:v>-2223.8700000000022</c:v>
                </c:pt>
                <c:pt idx="290">
                  <c:v>-2210.16</c:v>
                </c:pt>
                <c:pt idx="291">
                  <c:v>-2196.29</c:v>
                </c:pt>
                <c:pt idx="292">
                  <c:v>-2182.5300000000002</c:v>
                </c:pt>
                <c:pt idx="293">
                  <c:v>-2167.69</c:v>
                </c:pt>
                <c:pt idx="294">
                  <c:v>-2153.73</c:v>
                </c:pt>
                <c:pt idx="295">
                  <c:v>-2140.73</c:v>
                </c:pt>
                <c:pt idx="296">
                  <c:v>-2128.04</c:v>
                </c:pt>
                <c:pt idx="297">
                  <c:v>-2115.54</c:v>
                </c:pt>
                <c:pt idx="298">
                  <c:v>-2102.4699999999998</c:v>
                </c:pt>
                <c:pt idx="299">
                  <c:v>-2088.64</c:v>
                </c:pt>
                <c:pt idx="300">
                  <c:v>-2074.8500000000022</c:v>
                </c:pt>
                <c:pt idx="301">
                  <c:v>-2061.0500000000002</c:v>
                </c:pt>
                <c:pt idx="302">
                  <c:v>-2047.26</c:v>
                </c:pt>
                <c:pt idx="303">
                  <c:v>-2033.33</c:v>
                </c:pt>
                <c:pt idx="304">
                  <c:v>-2024.3899999999999</c:v>
                </c:pt>
                <c:pt idx="305">
                  <c:v>-2014.3799999999999</c:v>
                </c:pt>
                <c:pt idx="306">
                  <c:v>-2004.29</c:v>
                </c:pt>
                <c:pt idx="307">
                  <c:v>-1994.31</c:v>
                </c:pt>
                <c:pt idx="308">
                  <c:v>-1976.1799999999998</c:v>
                </c:pt>
                <c:pt idx="309">
                  <c:v>-1963.6799999999998</c:v>
                </c:pt>
                <c:pt idx="310">
                  <c:v>-1951.1502999999998</c:v>
                </c:pt>
                <c:pt idx="311">
                  <c:v>-1938.51</c:v>
                </c:pt>
                <c:pt idx="312">
                  <c:v>-1926.144220999993</c:v>
                </c:pt>
                <c:pt idx="313">
                  <c:v>-1913.5229179999999</c:v>
                </c:pt>
                <c:pt idx="314">
                  <c:v>-1901.01</c:v>
                </c:pt>
                <c:pt idx="315">
                  <c:v>-1888.3975690000011</c:v>
                </c:pt>
                <c:pt idx="316">
                  <c:v>-1875.8234879999998</c:v>
                </c:pt>
                <c:pt idx="317">
                  <c:v>-1863.33</c:v>
                </c:pt>
                <c:pt idx="318">
                  <c:v>-1850.8027050000001</c:v>
                </c:pt>
                <c:pt idx="319">
                  <c:v>-1838.58</c:v>
                </c:pt>
                <c:pt idx="320">
                  <c:v>-1823.4096770000056</c:v>
                </c:pt>
                <c:pt idx="321">
                  <c:v>-1815.03</c:v>
                </c:pt>
                <c:pt idx="322">
                  <c:v>-1806.6285350000001</c:v>
                </c:pt>
                <c:pt idx="323">
                  <c:v>-1794.25</c:v>
                </c:pt>
                <c:pt idx="324">
                  <c:v>-1778.07</c:v>
                </c:pt>
                <c:pt idx="325">
                  <c:v>-1769.6799999999998</c:v>
                </c:pt>
                <c:pt idx="326">
                  <c:v>-1770.74</c:v>
                </c:pt>
                <c:pt idx="327">
                  <c:v>-1773.3813869999944</c:v>
                </c:pt>
                <c:pt idx="328">
                  <c:v>-1771.3803799999998</c:v>
                </c:pt>
                <c:pt idx="329">
                  <c:v>-1763.29</c:v>
                </c:pt>
                <c:pt idx="330">
                  <c:v>-1754.62</c:v>
                </c:pt>
                <c:pt idx="331">
                  <c:v>-1744.71</c:v>
                </c:pt>
                <c:pt idx="332">
                  <c:v>-1743.57</c:v>
                </c:pt>
                <c:pt idx="333">
                  <c:v>-1743.34</c:v>
                </c:pt>
                <c:pt idx="334">
                  <c:v>-1744.32</c:v>
                </c:pt>
                <c:pt idx="335">
                  <c:v>-1744.51</c:v>
                </c:pt>
                <c:pt idx="336">
                  <c:v>-1739.75</c:v>
                </c:pt>
                <c:pt idx="337">
                  <c:v>-1731.02</c:v>
                </c:pt>
                <c:pt idx="338">
                  <c:v>-1718.7166990000046</c:v>
                </c:pt>
                <c:pt idx="339">
                  <c:v>-1696.1365089999999</c:v>
                </c:pt>
                <c:pt idx="340">
                  <c:v>-1673.4556210000046</c:v>
                </c:pt>
                <c:pt idx="341">
                  <c:v>-1645.776439</c:v>
                </c:pt>
                <c:pt idx="342">
                  <c:v>-1623.1839639999998</c:v>
                </c:pt>
                <c:pt idx="343">
                  <c:v>-1590.303731</c:v>
                </c:pt>
                <c:pt idx="344">
                  <c:v>-1562.95</c:v>
                </c:pt>
                <c:pt idx="345">
                  <c:v>-1555.3979259999999</c:v>
                </c:pt>
                <c:pt idx="346">
                  <c:v>-1547.81</c:v>
                </c:pt>
                <c:pt idx="347">
                  <c:v>-1540.296848</c:v>
                </c:pt>
                <c:pt idx="348">
                  <c:v>-1532.860952</c:v>
                </c:pt>
                <c:pt idx="349">
                  <c:v>-1525.36</c:v>
                </c:pt>
                <c:pt idx="350">
                  <c:v>-1505.450231</c:v>
                </c:pt>
                <c:pt idx="351">
                  <c:v>-1482.971035</c:v>
                </c:pt>
                <c:pt idx="352">
                  <c:v>-1468.12</c:v>
                </c:pt>
                <c:pt idx="353">
                  <c:v>-1460.9</c:v>
                </c:pt>
                <c:pt idx="354">
                  <c:v>-1453.42</c:v>
                </c:pt>
                <c:pt idx="355">
                  <c:v>-1446.1799999999998</c:v>
                </c:pt>
                <c:pt idx="356">
                  <c:v>-1438.6599999999999</c:v>
                </c:pt>
                <c:pt idx="357">
                  <c:v>-1422.53</c:v>
                </c:pt>
                <c:pt idx="358">
                  <c:v>-1415.1899999999998</c:v>
                </c:pt>
                <c:pt idx="359">
                  <c:v>-1407.84</c:v>
                </c:pt>
                <c:pt idx="360">
                  <c:v>-1383.0207640000001</c:v>
                </c:pt>
                <c:pt idx="361">
                  <c:v>-1360.8157289999999</c:v>
                </c:pt>
                <c:pt idx="362">
                  <c:v>-1337.1399999999999</c:v>
                </c:pt>
                <c:pt idx="363">
                  <c:v>-1329.78</c:v>
                </c:pt>
                <c:pt idx="364">
                  <c:v>-1322.6</c:v>
                </c:pt>
                <c:pt idx="365">
                  <c:v>-1315.07</c:v>
                </c:pt>
                <c:pt idx="366">
                  <c:v>-1307.81</c:v>
                </c:pt>
                <c:pt idx="367">
                  <c:v>-1291.5655160000001</c:v>
                </c:pt>
                <c:pt idx="368">
                  <c:v>-1291.99</c:v>
                </c:pt>
                <c:pt idx="369">
                  <c:v>-1292.7</c:v>
                </c:pt>
                <c:pt idx="370">
                  <c:v>-1288.6599999999999</c:v>
                </c:pt>
                <c:pt idx="371">
                  <c:v>-1290.26</c:v>
                </c:pt>
                <c:pt idx="372">
                  <c:v>-1290.47</c:v>
                </c:pt>
                <c:pt idx="373">
                  <c:v>-1290.48</c:v>
                </c:pt>
                <c:pt idx="374">
                  <c:v>-1274.78</c:v>
                </c:pt>
                <c:pt idx="375">
                  <c:v>-1257.651756</c:v>
                </c:pt>
                <c:pt idx="376">
                  <c:v>-1250.340197</c:v>
                </c:pt>
                <c:pt idx="377">
                  <c:v>-1242.899645</c:v>
                </c:pt>
                <c:pt idx="378">
                  <c:v>-1235.4101510000044</c:v>
                </c:pt>
                <c:pt idx="379">
                  <c:v>-1228.04</c:v>
                </c:pt>
                <c:pt idx="380">
                  <c:v>-1220.74</c:v>
                </c:pt>
                <c:pt idx="381">
                  <c:v>-1207.821518</c:v>
                </c:pt>
                <c:pt idx="382">
                  <c:v>-1191.33</c:v>
                </c:pt>
                <c:pt idx="383">
                  <c:v>-1184</c:v>
                </c:pt>
                <c:pt idx="384">
                  <c:v>-1176.6199999999999</c:v>
                </c:pt>
                <c:pt idx="385">
                  <c:v>-1169.4000000000001</c:v>
                </c:pt>
                <c:pt idx="386">
                  <c:v>-1161.8699999999999</c:v>
                </c:pt>
                <c:pt idx="387">
                  <c:v>-1154.42</c:v>
                </c:pt>
                <c:pt idx="388">
                  <c:v>-1141.33</c:v>
                </c:pt>
                <c:pt idx="389">
                  <c:v>-1125.2157890000055</c:v>
                </c:pt>
                <c:pt idx="390">
                  <c:v>-1117.83764</c:v>
                </c:pt>
                <c:pt idx="391">
                  <c:v>-1102.22</c:v>
                </c:pt>
                <c:pt idx="392">
                  <c:v>-1091.1899999999998</c:v>
                </c:pt>
                <c:pt idx="393">
                  <c:v>-1081.8899999999999</c:v>
                </c:pt>
                <c:pt idx="394">
                  <c:v>-1075</c:v>
                </c:pt>
                <c:pt idx="395">
                  <c:v>-1067.9000000000001</c:v>
                </c:pt>
                <c:pt idx="396">
                  <c:v>-1050.003539</c:v>
                </c:pt>
                <c:pt idx="397">
                  <c:v>-1038.1144519999998</c:v>
                </c:pt>
                <c:pt idx="398">
                  <c:v>-1019.1995330000005</c:v>
                </c:pt>
                <c:pt idx="399">
                  <c:v>-1009.0766289999979</c:v>
                </c:pt>
                <c:pt idx="400">
                  <c:v>-999.69900000000052</c:v>
                </c:pt>
                <c:pt idx="401">
                  <c:v>-992.89</c:v>
                </c:pt>
                <c:pt idx="402">
                  <c:v>-985.96699999999748</c:v>
                </c:pt>
                <c:pt idx="403">
                  <c:v>-977.73199999999997</c:v>
                </c:pt>
                <c:pt idx="404">
                  <c:v>-967.37300000000005</c:v>
                </c:pt>
                <c:pt idx="405">
                  <c:v>-958.44799999999748</c:v>
                </c:pt>
                <c:pt idx="406">
                  <c:v>-951.87</c:v>
                </c:pt>
                <c:pt idx="407">
                  <c:v>-936.048</c:v>
                </c:pt>
                <c:pt idx="408">
                  <c:v>-929.46099999999797</c:v>
                </c:pt>
                <c:pt idx="409">
                  <c:v>-922.77599999999995</c:v>
                </c:pt>
                <c:pt idx="410">
                  <c:v>-913.43999999999949</c:v>
                </c:pt>
                <c:pt idx="411">
                  <c:v>-903.52199999999948</c:v>
                </c:pt>
                <c:pt idx="412">
                  <c:v>-890.99800000000005</c:v>
                </c:pt>
                <c:pt idx="413">
                  <c:v>-880.99699999999996</c:v>
                </c:pt>
                <c:pt idx="414">
                  <c:v>-874.20299999999997</c:v>
                </c:pt>
                <c:pt idx="415">
                  <c:v>-867.39199999999948</c:v>
                </c:pt>
                <c:pt idx="416">
                  <c:v>-858.27400000000239</c:v>
                </c:pt>
                <c:pt idx="417">
                  <c:v>-851.67300000000239</c:v>
                </c:pt>
                <c:pt idx="418">
                  <c:v>-845.00699999999949</c:v>
                </c:pt>
                <c:pt idx="419">
                  <c:v>-833.45193699999948</c:v>
                </c:pt>
                <c:pt idx="420">
                  <c:v>-814.86300000000006</c:v>
                </c:pt>
                <c:pt idx="421">
                  <c:v>-804.89487999999994</c:v>
                </c:pt>
                <c:pt idx="422">
                  <c:v>-796.82199999999796</c:v>
                </c:pt>
                <c:pt idx="423">
                  <c:v>-790.01199999999949</c:v>
                </c:pt>
                <c:pt idx="424">
                  <c:v>-776.54399999999998</c:v>
                </c:pt>
                <c:pt idx="425">
                  <c:v>-769.73800000000051</c:v>
                </c:pt>
                <c:pt idx="426">
                  <c:v>-763.14199999999948</c:v>
                </c:pt>
                <c:pt idx="427">
                  <c:v>-756.45199999999761</c:v>
                </c:pt>
                <c:pt idx="428">
                  <c:v>-749.69400000000053</c:v>
                </c:pt>
                <c:pt idx="429">
                  <c:v>-743.12312099999997</c:v>
                </c:pt>
                <c:pt idx="430">
                  <c:v>-733.00800000000004</c:v>
                </c:pt>
                <c:pt idx="431">
                  <c:v>-722.84399999999948</c:v>
                </c:pt>
                <c:pt idx="432">
                  <c:v>-715.20899999999995</c:v>
                </c:pt>
                <c:pt idx="433">
                  <c:v>-708.54399999999998</c:v>
                </c:pt>
                <c:pt idx="434">
                  <c:v>-701.89400000000001</c:v>
                </c:pt>
                <c:pt idx="435">
                  <c:v>-695.03399999999999</c:v>
                </c:pt>
                <c:pt idx="436">
                  <c:v>-688.41199999999947</c:v>
                </c:pt>
                <c:pt idx="437">
                  <c:v>-681.9</c:v>
                </c:pt>
                <c:pt idx="438">
                  <c:v>-664.41199999999947</c:v>
                </c:pt>
                <c:pt idx="439">
                  <c:v>-653.9665029999976</c:v>
                </c:pt>
                <c:pt idx="440">
                  <c:v>-647.28361700000005</c:v>
                </c:pt>
                <c:pt idx="441">
                  <c:v>-640.49443900000051</c:v>
                </c:pt>
                <c:pt idx="442">
                  <c:v>-633.77349900000263</c:v>
                </c:pt>
                <c:pt idx="443">
                  <c:v>-627.03199399999949</c:v>
                </c:pt>
                <c:pt idx="444">
                  <c:v>-614.60747200000003</c:v>
                </c:pt>
                <c:pt idx="445">
                  <c:v>-604.70721899999796</c:v>
                </c:pt>
                <c:pt idx="446">
                  <c:v>-596.51300000000003</c:v>
                </c:pt>
                <c:pt idx="447">
                  <c:v>-589.83399999999949</c:v>
                </c:pt>
                <c:pt idx="448">
                  <c:v>-582.94999999999948</c:v>
                </c:pt>
                <c:pt idx="449">
                  <c:v>-573.93899999999996</c:v>
                </c:pt>
                <c:pt idx="450">
                  <c:v>-567.28700000000003</c:v>
                </c:pt>
                <c:pt idx="451">
                  <c:v>-560.58799999999997</c:v>
                </c:pt>
                <c:pt idx="452">
                  <c:v>-553.80099999999948</c:v>
                </c:pt>
                <c:pt idx="453">
                  <c:v>-547.24199999999996</c:v>
                </c:pt>
                <c:pt idx="454">
                  <c:v>-533.21980599999995</c:v>
                </c:pt>
                <c:pt idx="455">
                  <c:v>-523.09288100000003</c:v>
                </c:pt>
                <c:pt idx="456">
                  <c:v>-515.51499999999999</c:v>
                </c:pt>
                <c:pt idx="457">
                  <c:v>-508.62064800000002</c:v>
                </c:pt>
                <c:pt idx="458">
                  <c:v>-498.29299999999893</c:v>
                </c:pt>
                <c:pt idx="459">
                  <c:v>-488.24599999999964</c:v>
                </c:pt>
                <c:pt idx="460">
                  <c:v>-478.265999999999</c:v>
                </c:pt>
                <c:pt idx="461">
                  <c:v>-468.09899999999868</c:v>
                </c:pt>
                <c:pt idx="462">
                  <c:v>-448.21686</c:v>
                </c:pt>
                <c:pt idx="463">
                  <c:v>-428.11987900000008</c:v>
                </c:pt>
                <c:pt idx="464">
                  <c:v>-408.03209899999899</c:v>
                </c:pt>
                <c:pt idx="465">
                  <c:v>-387.83872499999899</c:v>
                </c:pt>
                <c:pt idx="466">
                  <c:v>-367.61742400000031</c:v>
                </c:pt>
                <c:pt idx="467">
                  <c:v>-347.59196799999899</c:v>
                </c:pt>
                <c:pt idx="468">
                  <c:v>-324.70536199999964</c:v>
                </c:pt>
                <c:pt idx="469">
                  <c:v>-304.48638399999868</c:v>
                </c:pt>
                <c:pt idx="470">
                  <c:v>-282.44659899999868</c:v>
                </c:pt>
                <c:pt idx="471">
                  <c:v>-266.36599999999999</c:v>
                </c:pt>
                <c:pt idx="472">
                  <c:v>-256.37700000000001</c:v>
                </c:pt>
                <c:pt idx="473">
                  <c:v>-233.22900000000001</c:v>
                </c:pt>
                <c:pt idx="474">
                  <c:v>-213.26705799999999</c:v>
                </c:pt>
                <c:pt idx="475">
                  <c:v>-190.04838599999999</c:v>
                </c:pt>
                <c:pt idx="476">
                  <c:v>-169.842615</c:v>
                </c:pt>
                <c:pt idx="477">
                  <c:v>-147.63538800000001</c:v>
                </c:pt>
                <c:pt idx="478">
                  <c:v>-117.486715</c:v>
                </c:pt>
                <c:pt idx="479">
                  <c:v>-108.753</c:v>
                </c:pt>
                <c:pt idx="480">
                  <c:v>-101.576206</c:v>
                </c:pt>
                <c:pt idx="481">
                  <c:v>-101.49100000000026</c:v>
                </c:pt>
                <c:pt idx="482">
                  <c:v>-101.488</c:v>
                </c:pt>
                <c:pt idx="483">
                  <c:v>-95.876610999999983</c:v>
                </c:pt>
                <c:pt idx="484">
                  <c:v>-72.218671000000001</c:v>
                </c:pt>
                <c:pt idx="485">
                  <c:v>-51.158835000000003</c:v>
                </c:pt>
                <c:pt idx="486">
                  <c:v>-49.688787000000005</c:v>
                </c:pt>
                <c:pt idx="487">
                  <c:v>-50.700100000000013</c:v>
                </c:pt>
                <c:pt idx="488">
                  <c:v>-48.681600000000003</c:v>
                </c:pt>
                <c:pt idx="489">
                  <c:v>-42.572000000000003</c:v>
                </c:pt>
                <c:pt idx="490">
                  <c:v>-37.576300000000003</c:v>
                </c:pt>
                <c:pt idx="491">
                  <c:v>-32.214300000000001</c:v>
                </c:pt>
                <c:pt idx="492">
                  <c:v>-27.6465</c:v>
                </c:pt>
                <c:pt idx="493">
                  <c:v>-22.585699999999878</c:v>
                </c:pt>
                <c:pt idx="494">
                  <c:v>-14.556400000000036</c:v>
                </c:pt>
                <c:pt idx="495">
                  <c:v>-10.1366</c:v>
                </c:pt>
                <c:pt idx="496">
                  <c:v>-10.0693</c:v>
                </c:pt>
                <c:pt idx="497">
                  <c:v>-10.434000000000001</c:v>
                </c:pt>
                <c:pt idx="498">
                  <c:v>-10.2376</c:v>
                </c:pt>
                <c:pt idx="499">
                  <c:v>-10.238299999999999</c:v>
                </c:pt>
                <c:pt idx="500">
                  <c:v>-10.238299999999999</c:v>
                </c:pt>
                <c:pt idx="501">
                  <c:v>-10.2386</c:v>
                </c:pt>
              </c:numCache>
            </c:numRef>
          </c:yVal>
        </c:ser>
        <c:ser>
          <c:idx val="11"/>
          <c:order val="11"/>
          <c:tx>
            <c:v>11-Hole11</c:v>
          </c:tx>
          <c:spPr>
            <a:ln w="28575">
              <a:noFill/>
            </a:ln>
          </c:spPr>
          <c:marker>
            <c:symbol val="circle"/>
            <c:size val="2"/>
            <c:spPr>
              <a:solidFill>
                <a:srgbClr val="33CCCC"/>
              </a:solidFill>
              <a:ln>
                <a:solidFill>
                  <a:srgbClr val="33CCCC"/>
                </a:solidFill>
                <a:prstDash val="solid"/>
              </a:ln>
            </c:spPr>
          </c:marker>
          <c:xVal>
            <c:numRef>
              <c:f>'12-Hole24'!$H$10:$H$511</c:f>
              <c:numCache>
                <c:formatCode>m/d/yy\ h:mm;@</c:formatCode>
                <c:ptCount val="502"/>
                <c:pt idx="0">
                  <c:v>40177.800173000003</c:v>
                </c:pt>
                <c:pt idx="1">
                  <c:v>40177.802801000013</c:v>
                </c:pt>
                <c:pt idx="2">
                  <c:v>40177.805424999999</c:v>
                </c:pt>
                <c:pt idx="3">
                  <c:v>40177.808055000147</c:v>
                </c:pt>
                <c:pt idx="4">
                  <c:v>40177.810682000003</c:v>
                </c:pt>
                <c:pt idx="5">
                  <c:v>40177.813311000013</c:v>
                </c:pt>
                <c:pt idx="6">
                  <c:v>40177.815935000013</c:v>
                </c:pt>
                <c:pt idx="7">
                  <c:v>40177.818565000147</c:v>
                </c:pt>
                <c:pt idx="8">
                  <c:v>40177.821191999996</c:v>
                </c:pt>
                <c:pt idx="9">
                  <c:v>40177.823821999998</c:v>
                </c:pt>
                <c:pt idx="10">
                  <c:v>40177.826449</c:v>
                </c:pt>
                <c:pt idx="11">
                  <c:v>40177.829073000001</c:v>
                </c:pt>
                <c:pt idx="12">
                  <c:v>40177.831702999996</c:v>
                </c:pt>
                <c:pt idx="13">
                  <c:v>40177.834330000012</c:v>
                </c:pt>
                <c:pt idx="14">
                  <c:v>40177.836960000001</c:v>
                </c:pt>
                <c:pt idx="15">
                  <c:v>40177.839584000001</c:v>
                </c:pt>
                <c:pt idx="16">
                  <c:v>40177.842211000185</c:v>
                </c:pt>
                <c:pt idx="17">
                  <c:v>40177.844840000012</c:v>
                </c:pt>
                <c:pt idx="18">
                  <c:v>40177.847468</c:v>
                </c:pt>
                <c:pt idx="19">
                  <c:v>40177.850092000139</c:v>
                </c:pt>
                <c:pt idx="20">
                  <c:v>40177.852722000003</c:v>
                </c:pt>
                <c:pt idx="21">
                  <c:v>40177.855349000012</c:v>
                </c:pt>
                <c:pt idx="22">
                  <c:v>40177.857978000138</c:v>
                </c:pt>
                <c:pt idx="23">
                  <c:v>40177.860602000001</c:v>
                </c:pt>
                <c:pt idx="24">
                  <c:v>40177.863229000002</c:v>
                </c:pt>
                <c:pt idx="25">
                  <c:v>40177.865858000012</c:v>
                </c:pt>
                <c:pt idx="26">
                  <c:v>40177.868488</c:v>
                </c:pt>
                <c:pt idx="27">
                  <c:v>40177.871112000001</c:v>
                </c:pt>
                <c:pt idx="28">
                  <c:v>40177.873739000002</c:v>
                </c:pt>
                <c:pt idx="29">
                  <c:v>40177.876369000012</c:v>
                </c:pt>
                <c:pt idx="30">
                  <c:v>40177.878997000043</c:v>
                </c:pt>
                <c:pt idx="31">
                  <c:v>40177.881621</c:v>
                </c:pt>
                <c:pt idx="32">
                  <c:v>40177.884248000169</c:v>
                </c:pt>
                <c:pt idx="33">
                  <c:v>40177.886878000216</c:v>
                </c:pt>
                <c:pt idx="34">
                  <c:v>40177.889505000043</c:v>
                </c:pt>
                <c:pt idx="35">
                  <c:v>40177.892129</c:v>
                </c:pt>
                <c:pt idx="36">
                  <c:v>40177.894759000003</c:v>
                </c:pt>
                <c:pt idx="37">
                  <c:v>40177.897387999998</c:v>
                </c:pt>
                <c:pt idx="38">
                  <c:v>40177.900015000043</c:v>
                </c:pt>
                <c:pt idx="39">
                  <c:v>40177.902639000138</c:v>
                </c:pt>
                <c:pt idx="40">
                  <c:v>40177.905268000002</c:v>
                </c:pt>
                <c:pt idx="41">
                  <c:v>40177.907897000012</c:v>
                </c:pt>
                <c:pt idx="42">
                  <c:v>40177.910524000043</c:v>
                </c:pt>
                <c:pt idx="43">
                  <c:v>40177.913146999999</c:v>
                </c:pt>
                <c:pt idx="44">
                  <c:v>40177.915777000002</c:v>
                </c:pt>
                <c:pt idx="45">
                  <c:v>40177.918407000012</c:v>
                </c:pt>
                <c:pt idx="46">
                  <c:v>40177.921032999999</c:v>
                </c:pt>
                <c:pt idx="47">
                  <c:v>40177.923662999994</c:v>
                </c:pt>
                <c:pt idx="48">
                  <c:v>40177.926286000002</c:v>
                </c:pt>
                <c:pt idx="49">
                  <c:v>40177.928916000012</c:v>
                </c:pt>
                <c:pt idx="50">
                  <c:v>40177.931542999999</c:v>
                </c:pt>
                <c:pt idx="51">
                  <c:v>40177.934173000001</c:v>
                </c:pt>
                <c:pt idx="52">
                  <c:v>40177.936796000002</c:v>
                </c:pt>
                <c:pt idx="53">
                  <c:v>40177.939425999997</c:v>
                </c:pt>
                <c:pt idx="54">
                  <c:v>40177.942053000013</c:v>
                </c:pt>
                <c:pt idx="55">
                  <c:v>40177.944682000001</c:v>
                </c:pt>
                <c:pt idx="56">
                  <c:v>40177.947306000002</c:v>
                </c:pt>
                <c:pt idx="57">
                  <c:v>40177.949933000011</c:v>
                </c:pt>
                <c:pt idx="58">
                  <c:v>40177.952563000013</c:v>
                </c:pt>
                <c:pt idx="59">
                  <c:v>40177.955193000002</c:v>
                </c:pt>
                <c:pt idx="60">
                  <c:v>40177.957816000169</c:v>
                </c:pt>
                <c:pt idx="61">
                  <c:v>40177.960443000004</c:v>
                </c:pt>
                <c:pt idx="62">
                  <c:v>40177.963071999999</c:v>
                </c:pt>
                <c:pt idx="63">
                  <c:v>40177.965701999994</c:v>
                </c:pt>
                <c:pt idx="64">
                  <c:v>40177.968326000002</c:v>
                </c:pt>
                <c:pt idx="65">
                  <c:v>40177.970952000003</c:v>
                </c:pt>
                <c:pt idx="66">
                  <c:v>40177.973581999999</c:v>
                </c:pt>
                <c:pt idx="67">
                  <c:v>40177.976209000139</c:v>
                </c:pt>
                <c:pt idx="68">
                  <c:v>40177.978832000139</c:v>
                </c:pt>
                <c:pt idx="69">
                  <c:v>40177.981460999996</c:v>
                </c:pt>
                <c:pt idx="70">
                  <c:v>40177.984091000013</c:v>
                </c:pt>
                <c:pt idx="71">
                  <c:v>40177.986720000001</c:v>
                </c:pt>
                <c:pt idx="72">
                  <c:v>40177.989344000001</c:v>
                </c:pt>
                <c:pt idx="73">
                  <c:v>40177.991969999995</c:v>
                </c:pt>
                <c:pt idx="74">
                  <c:v>40177.994600000005</c:v>
                </c:pt>
                <c:pt idx="75">
                  <c:v>40177.997230000001</c:v>
                </c:pt>
                <c:pt idx="76">
                  <c:v>40177.999853000001</c:v>
                </c:pt>
                <c:pt idx="77">
                  <c:v>40178.002480000003</c:v>
                </c:pt>
                <c:pt idx="78">
                  <c:v>40178.005109999998</c:v>
                </c:pt>
                <c:pt idx="79">
                  <c:v>40178.007739000001</c:v>
                </c:pt>
                <c:pt idx="80">
                  <c:v>40178.010363000001</c:v>
                </c:pt>
                <c:pt idx="81">
                  <c:v>40178.012990000003</c:v>
                </c:pt>
                <c:pt idx="82">
                  <c:v>40178.015619000013</c:v>
                </c:pt>
                <c:pt idx="83">
                  <c:v>40178.018249000139</c:v>
                </c:pt>
                <c:pt idx="84">
                  <c:v>40178.020876000002</c:v>
                </c:pt>
                <c:pt idx="85">
                  <c:v>40178.023499999996</c:v>
                </c:pt>
                <c:pt idx="86">
                  <c:v>40178.026128999998</c:v>
                </c:pt>
                <c:pt idx="87">
                  <c:v>40178.028758</c:v>
                </c:pt>
                <c:pt idx="88">
                  <c:v>40178.031384999995</c:v>
                </c:pt>
                <c:pt idx="89">
                  <c:v>40178.034009000003</c:v>
                </c:pt>
                <c:pt idx="90">
                  <c:v>40178.036639000013</c:v>
                </c:pt>
                <c:pt idx="91">
                  <c:v>40178.039266</c:v>
                </c:pt>
                <c:pt idx="92">
                  <c:v>40178.041896000002</c:v>
                </c:pt>
                <c:pt idx="93">
                  <c:v>40178.044521000003</c:v>
                </c:pt>
                <c:pt idx="94">
                  <c:v>40178.047147999998</c:v>
                </c:pt>
                <c:pt idx="95">
                  <c:v>40178.049774999999</c:v>
                </c:pt>
                <c:pt idx="96">
                  <c:v>40178.052405000002</c:v>
                </c:pt>
                <c:pt idx="97">
                  <c:v>40178.055029000003</c:v>
                </c:pt>
                <c:pt idx="98">
                  <c:v>40178.057656000012</c:v>
                </c:pt>
                <c:pt idx="99">
                  <c:v>40178.060285</c:v>
                </c:pt>
                <c:pt idx="100">
                  <c:v>40178.062915000002</c:v>
                </c:pt>
                <c:pt idx="101">
                  <c:v>40178.065539000003</c:v>
                </c:pt>
                <c:pt idx="102">
                  <c:v>40178.068164999997</c:v>
                </c:pt>
                <c:pt idx="103">
                  <c:v>40178.070795</c:v>
                </c:pt>
                <c:pt idx="104">
                  <c:v>40178.073424999995</c:v>
                </c:pt>
                <c:pt idx="105">
                  <c:v>40178.076049000003</c:v>
                </c:pt>
                <c:pt idx="106">
                  <c:v>40178.078675000012</c:v>
                </c:pt>
                <c:pt idx="107">
                  <c:v>40178.081305</c:v>
                </c:pt>
                <c:pt idx="108">
                  <c:v>40178.083932000001</c:v>
                </c:pt>
                <c:pt idx="109">
                  <c:v>40178.086556000169</c:v>
                </c:pt>
                <c:pt idx="110">
                  <c:v>40178.089182999996</c:v>
                </c:pt>
                <c:pt idx="111">
                  <c:v>40178.091815</c:v>
                </c:pt>
                <c:pt idx="112">
                  <c:v>40178.094441999994</c:v>
                </c:pt>
                <c:pt idx="113">
                  <c:v>40178.097065999995</c:v>
                </c:pt>
                <c:pt idx="114">
                  <c:v>40178.099695999997</c:v>
                </c:pt>
                <c:pt idx="115">
                  <c:v>40178.102322999999</c:v>
                </c:pt>
                <c:pt idx="116">
                  <c:v>40178.104952000002</c:v>
                </c:pt>
                <c:pt idx="117">
                  <c:v>40178.107576000002</c:v>
                </c:pt>
                <c:pt idx="118">
                  <c:v>40178.110203000011</c:v>
                </c:pt>
                <c:pt idx="119">
                  <c:v>40178.112833000043</c:v>
                </c:pt>
                <c:pt idx="120">
                  <c:v>40178.115461999994</c:v>
                </c:pt>
                <c:pt idx="121">
                  <c:v>40178.118089000003</c:v>
                </c:pt>
                <c:pt idx="122">
                  <c:v>40178.120712999997</c:v>
                </c:pt>
                <c:pt idx="123">
                  <c:v>40178.123341999984</c:v>
                </c:pt>
                <c:pt idx="124">
                  <c:v>40178.125971999994</c:v>
                </c:pt>
                <c:pt idx="125">
                  <c:v>40178.128598000003</c:v>
                </c:pt>
                <c:pt idx="126">
                  <c:v>40178.131221999996</c:v>
                </c:pt>
                <c:pt idx="127">
                  <c:v>40178.133851999999</c:v>
                </c:pt>
                <c:pt idx="128">
                  <c:v>40178.136480999994</c:v>
                </c:pt>
                <c:pt idx="129">
                  <c:v>40178.139107999996</c:v>
                </c:pt>
                <c:pt idx="130">
                  <c:v>40178.141730999996</c:v>
                </c:pt>
                <c:pt idx="131">
                  <c:v>40178.144360999999</c:v>
                </c:pt>
                <c:pt idx="132">
                  <c:v>40178.146990000001</c:v>
                </c:pt>
                <c:pt idx="133">
                  <c:v>40178.149617000003</c:v>
                </c:pt>
                <c:pt idx="134">
                  <c:v>40178.152241000003</c:v>
                </c:pt>
                <c:pt idx="135">
                  <c:v>40178.154870000013</c:v>
                </c:pt>
                <c:pt idx="136">
                  <c:v>40178.157500000001</c:v>
                </c:pt>
                <c:pt idx="137">
                  <c:v>40178.160126999996</c:v>
                </c:pt>
                <c:pt idx="138">
                  <c:v>40178.162749999996</c:v>
                </c:pt>
                <c:pt idx="139">
                  <c:v>40178.165379999999</c:v>
                </c:pt>
                <c:pt idx="140">
                  <c:v>40178.168010000001</c:v>
                </c:pt>
                <c:pt idx="141">
                  <c:v>40178.170637000003</c:v>
                </c:pt>
                <c:pt idx="142">
                  <c:v>40178.173260000003</c:v>
                </c:pt>
                <c:pt idx="143">
                  <c:v>40178.175889999999</c:v>
                </c:pt>
                <c:pt idx="144">
                  <c:v>40178.178517000139</c:v>
                </c:pt>
                <c:pt idx="145">
                  <c:v>40178.181145999995</c:v>
                </c:pt>
                <c:pt idx="146">
                  <c:v>40178.183769999996</c:v>
                </c:pt>
                <c:pt idx="147">
                  <c:v>40178.186399000013</c:v>
                </c:pt>
                <c:pt idx="148">
                  <c:v>40178.189026</c:v>
                </c:pt>
                <c:pt idx="149">
                  <c:v>40178.191654999995</c:v>
                </c:pt>
                <c:pt idx="150">
                  <c:v>40178.194279000003</c:v>
                </c:pt>
                <c:pt idx="151">
                  <c:v>40178.196907999998</c:v>
                </c:pt>
                <c:pt idx="152">
                  <c:v>40178.199538000001</c:v>
                </c:pt>
                <c:pt idx="153">
                  <c:v>40178.202164999995</c:v>
                </c:pt>
                <c:pt idx="154">
                  <c:v>40178.204787999995</c:v>
                </c:pt>
                <c:pt idx="155">
                  <c:v>40178.207417999998</c:v>
                </c:pt>
                <c:pt idx="156">
                  <c:v>40178.210049000001</c:v>
                </c:pt>
                <c:pt idx="157">
                  <c:v>40178.212684999999</c:v>
                </c:pt>
                <c:pt idx="158">
                  <c:v>40178.215315000001</c:v>
                </c:pt>
                <c:pt idx="159">
                  <c:v>40178.217938000002</c:v>
                </c:pt>
                <c:pt idx="160">
                  <c:v>40178.220567999997</c:v>
                </c:pt>
                <c:pt idx="161">
                  <c:v>40178.223194999984</c:v>
                </c:pt>
                <c:pt idx="162">
                  <c:v>40178.225823999994</c:v>
                </c:pt>
                <c:pt idx="163">
                  <c:v>40178.228447999994</c:v>
                </c:pt>
                <c:pt idx="164">
                  <c:v>40178.231076999997</c:v>
                </c:pt>
                <c:pt idx="165">
                  <c:v>40178.233703999984</c:v>
                </c:pt>
                <c:pt idx="166">
                  <c:v>40178.236333000001</c:v>
                </c:pt>
                <c:pt idx="167">
                  <c:v>40178.238957000001</c:v>
                </c:pt>
                <c:pt idx="168">
                  <c:v>40178.241586999997</c:v>
                </c:pt>
                <c:pt idx="169">
                  <c:v>40178.244213000013</c:v>
                </c:pt>
                <c:pt idx="170">
                  <c:v>40178.246843000001</c:v>
                </c:pt>
                <c:pt idx="171">
                  <c:v>40178.249466999994</c:v>
                </c:pt>
                <c:pt idx="172">
                  <c:v>40178.252096000011</c:v>
                </c:pt>
                <c:pt idx="173">
                  <c:v>40178.254722999998</c:v>
                </c:pt>
                <c:pt idx="174">
                  <c:v>40178.257352000001</c:v>
                </c:pt>
                <c:pt idx="175">
                  <c:v>40178.259976000001</c:v>
                </c:pt>
                <c:pt idx="176">
                  <c:v>40178.262605999997</c:v>
                </c:pt>
                <c:pt idx="177">
                  <c:v>40178.265231999998</c:v>
                </c:pt>
                <c:pt idx="178">
                  <c:v>40178.267861999986</c:v>
                </c:pt>
                <c:pt idx="179">
                  <c:v>40178.270484999994</c:v>
                </c:pt>
                <c:pt idx="180">
                  <c:v>40178.273115000004</c:v>
                </c:pt>
                <c:pt idx="181">
                  <c:v>40178.275743999984</c:v>
                </c:pt>
                <c:pt idx="182">
                  <c:v>40178.278371</c:v>
                </c:pt>
                <c:pt idx="183">
                  <c:v>40178.280994000001</c:v>
                </c:pt>
                <c:pt idx="184">
                  <c:v>40178.283623999996</c:v>
                </c:pt>
                <c:pt idx="185">
                  <c:v>40178.286253000013</c:v>
                </c:pt>
                <c:pt idx="186">
                  <c:v>40178.28888</c:v>
                </c:pt>
                <c:pt idx="187">
                  <c:v>40178.291502999986</c:v>
                </c:pt>
                <c:pt idx="188">
                  <c:v>40178.294132999996</c:v>
                </c:pt>
                <c:pt idx="189">
                  <c:v>40178.296761999984</c:v>
                </c:pt>
                <c:pt idx="190">
                  <c:v>40178.299391999994</c:v>
                </c:pt>
                <c:pt idx="191">
                  <c:v>40178.302015000147</c:v>
                </c:pt>
                <c:pt idx="192">
                  <c:v>40178.304642000003</c:v>
                </c:pt>
                <c:pt idx="193">
                  <c:v>40178.307275000043</c:v>
                </c:pt>
                <c:pt idx="194">
                  <c:v>40178.309911000011</c:v>
                </c:pt>
                <c:pt idx="195">
                  <c:v>40178.312539000224</c:v>
                </c:pt>
                <c:pt idx="196">
                  <c:v>40178.315175000003</c:v>
                </c:pt>
                <c:pt idx="197">
                  <c:v>40178.317805000013</c:v>
                </c:pt>
                <c:pt idx="198">
                  <c:v>40178.320448999999</c:v>
                </c:pt>
                <c:pt idx="199">
                  <c:v>40178.323095</c:v>
                </c:pt>
                <c:pt idx="200">
                  <c:v>40178.325721999994</c:v>
                </c:pt>
                <c:pt idx="201">
                  <c:v>40178.32836</c:v>
                </c:pt>
                <c:pt idx="202">
                  <c:v>40178.330989000002</c:v>
                </c:pt>
                <c:pt idx="203">
                  <c:v>40178.333617000011</c:v>
                </c:pt>
                <c:pt idx="204">
                  <c:v>40178.336242000012</c:v>
                </c:pt>
                <c:pt idx="205">
                  <c:v>40178.338868000013</c:v>
                </c:pt>
                <c:pt idx="206">
                  <c:v>40178.341500000002</c:v>
                </c:pt>
                <c:pt idx="207">
                  <c:v>40178.344148000011</c:v>
                </c:pt>
                <c:pt idx="208">
                  <c:v>40178.346821000043</c:v>
                </c:pt>
                <c:pt idx="209">
                  <c:v>40178.349448000001</c:v>
                </c:pt>
                <c:pt idx="210">
                  <c:v>40178.352078000207</c:v>
                </c:pt>
                <c:pt idx="211">
                  <c:v>40178.354705000012</c:v>
                </c:pt>
                <c:pt idx="212">
                  <c:v>40178.357329000013</c:v>
                </c:pt>
                <c:pt idx="213">
                  <c:v>40178.359959000147</c:v>
                </c:pt>
                <c:pt idx="214">
                  <c:v>40178.362585000003</c:v>
                </c:pt>
                <c:pt idx="215">
                  <c:v>40178.365217000013</c:v>
                </c:pt>
                <c:pt idx="216">
                  <c:v>40178.367843</c:v>
                </c:pt>
                <c:pt idx="217">
                  <c:v>40178.370501000012</c:v>
                </c:pt>
                <c:pt idx="218">
                  <c:v>40178.373148999999</c:v>
                </c:pt>
                <c:pt idx="219">
                  <c:v>40178.375788999998</c:v>
                </c:pt>
                <c:pt idx="220">
                  <c:v>40178.378420000001</c:v>
                </c:pt>
                <c:pt idx="221">
                  <c:v>40178.381047000003</c:v>
                </c:pt>
                <c:pt idx="222">
                  <c:v>40178.383674000012</c:v>
                </c:pt>
                <c:pt idx="223">
                  <c:v>40178.386303000043</c:v>
                </c:pt>
                <c:pt idx="224">
                  <c:v>40178.388933000169</c:v>
                </c:pt>
                <c:pt idx="225">
                  <c:v>40178.391556000002</c:v>
                </c:pt>
                <c:pt idx="226">
                  <c:v>40178.394182999997</c:v>
                </c:pt>
                <c:pt idx="227">
                  <c:v>40178.396812000043</c:v>
                </c:pt>
                <c:pt idx="228">
                  <c:v>40178.399441999994</c:v>
                </c:pt>
                <c:pt idx="229">
                  <c:v>40178.402069000003</c:v>
                </c:pt>
                <c:pt idx="230">
                  <c:v>40178.404705000001</c:v>
                </c:pt>
                <c:pt idx="231">
                  <c:v>40178.407334000003</c:v>
                </c:pt>
                <c:pt idx="232">
                  <c:v>40178.409975000002</c:v>
                </c:pt>
                <c:pt idx="233">
                  <c:v>40178.412651000013</c:v>
                </c:pt>
                <c:pt idx="234">
                  <c:v>40178.415296000043</c:v>
                </c:pt>
                <c:pt idx="235">
                  <c:v>40178.417947000002</c:v>
                </c:pt>
                <c:pt idx="236">
                  <c:v>40178.420575000011</c:v>
                </c:pt>
                <c:pt idx="237">
                  <c:v>40178.423197999997</c:v>
                </c:pt>
                <c:pt idx="238">
                  <c:v>40178.425827999999</c:v>
                </c:pt>
                <c:pt idx="239">
                  <c:v>40178.428458000002</c:v>
                </c:pt>
                <c:pt idx="240">
                  <c:v>40178.431084999997</c:v>
                </c:pt>
                <c:pt idx="241">
                  <c:v>40178.433708999997</c:v>
                </c:pt>
                <c:pt idx="242">
                  <c:v>40178.436338000043</c:v>
                </c:pt>
                <c:pt idx="243">
                  <c:v>40178.438965000001</c:v>
                </c:pt>
                <c:pt idx="244">
                  <c:v>40178.441606</c:v>
                </c:pt>
                <c:pt idx="245">
                  <c:v>40178.444267000013</c:v>
                </c:pt>
                <c:pt idx="246">
                  <c:v>40178.446912000043</c:v>
                </c:pt>
                <c:pt idx="247">
                  <c:v>40178.449560000001</c:v>
                </c:pt>
                <c:pt idx="248">
                  <c:v>40178.452196000013</c:v>
                </c:pt>
                <c:pt idx="249">
                  <c:v>40178.454820000043</c:v>
                </c:pt>
                <c:pt idx="250">
                  <c:v>40178.457449000001</c:v>
                </c:pt>
                <c:pt idx="251">
                  <c:v>40178.460079000011</c:v>
                </c:pt>
                <c:pt idx="252">
                  <c:v>40178.462705999998</c:v>
                </c:pt>
                <c:pt idx="253">
                  <c:v>40178.465335000001</c:v>
                </c:pt>
                <c:pt idx="254">
                  <c:v>40178.467959000001</c:v>
                </c:pt>
                <c:pt idx="255">
                  <c:v>40178.470588000011</c:v>
                </c:pt>
                <c:pt idx="256">
                  <c:v>40178.473214000012</c:v>
                </c:pt>
                <c:pt idx="257">
                  <c:v>40178.475844000001</c:v>
                </c:pt>
                <c:pt idx="258">
                  <c:v>40178.478468000001</c:v>
                </c:pt>
                <c:pt idx="259">
                  <c:v>40178.481097000011</c:v>
                </c:pt>
                <c:pt idx="260">
                  <c:v>40178.483726999999</c:v>
                </c:pt>
                <c:pt idx="261">
                  <c:v>40178.486353000138</c:v>
                </c:pt>
                <c:pt idx="262">
                  <c:v>40178.488977000146</c:v>
                </c:pt>
                <c:pt idx="263">
                  <c:v>40178.491607000004</c:v>
                </c:pt>
                <c:pt idx="264">
                  <c:v>40178.494233000012</c:v>
                </c:pt>
                <c:pt idx="265">
                  <c:v>40178.496862</c:v>
                </c:pt>
                <c:pt idx="266">
                  <c:v>40178.499485999986</c:v>
                </c:pt>
                <c:pt idx="267">
                  <c:v>40178.502115000003</c:v>
                </c:pt>
                <c:pt idx="268">
                  <c:v>40178.504744999998</c:v>
                </c:pt>
                <c:pt idx="269">
                  <c:v>40178.507371</c:v>
                </c:pt>
                <c:pt idx="270">
                  <c:v>40178.509995</c:v>
                </c:pt>
                <c:pt idx="271">
                  <c:v>40178.512624000003</c:v>
                </c:pt>
                <c:pt idx="272">
                  <c:v>40178.515254000013</c:v>
                </c:pt>
                <c:pt idx="273">
                  <c:v>40178.517883</c:v>
                </c:pt>
                <c:pt idx="274">
                  <c:v>40178.520507000001</c:v>
                </c:pt>
                <c:pt idx="275">
                  <c:v>40178.523133999995</c:v>
                </c:pt>
                <c:pt idx="276">
                  <c:v>40178.525762999976</c:v>
                </c:pt>
                <c:pt idx="277">
                  <c:v>40178.528392</c:v>
                </c:pt>
                <c:pt idx="278">
                  <c:v>40178.531016000001</c:v>
                </c:pt>
                <c:pt idx="279">
                  <c:v>40178.533642999995</c:v>
                </c:pt>
                <c:pt idx="280">
                  <c:v>40178.536272000012</c:v>
                </c:pt>
                <c:pt idx="281">
                  <c:v>40178.538902</c:v>
                </c:pt>
                <c:pt idx="282">
                  <c:v>40178.541526000001</c:v>
                </c:pt>
                <c:pt idx="283">
                  <c:v>40178.544154000003</c:v>
                </c:pt>
                <c:pt idx="284">
                  <c:v>40178.546780999997</c:v>
                </c:pt>
                <c:pt idx="285">
                  <c:v>40178.549411</c:v>
                </c:pt>
                <c:pt idx="286">
                  <c:v>40178.552034000139</c:v>
                </c:pt>
                <c:pt idx="287">
                  <c:v>40178.554664000003</c:v>
                </c:pt>
                <c:pt idx="288">
                  <c:v>40178.557291000012</c:v>
                </c:pt>
                <c:pt idx="289">
                  <c:v>40178.55992</c:v>
                </c:pt>
                <c:pt idx="290">
                  <c:v>40178.562547000001</c:v>
                </c:pt>
                <c:pt idx="291">
                  <c:v>40178.565170999995</c:v>
                </c:pt>
                <c:pt idx="292">
                  <c:v>40178.567799999997</c:v>
                </c:pt>
                <c:pt idx="293">
                  <c:v>40178.57043</c:v>
                </c:pt>
                <c:pt idx="294">
                  <c:v>40178.573059000002</c:v>
                </c:pt>
                <c:pt idx="295">
                  <c:v>40178.575681999995</c:v>
                </c:pt>
                <c:pt idx="296">
                  <c:v>40178.578309000011</c:v>
                </c:pt>
                <c:pt idx="297">
                  <c:v>40178.580939000043</c:v>
                </c:pt>
                <c:pt idx="298">
                  <c:v>40178.583568000002</c:v>
                </c:pt>
                <c:pt idx="299">
                  <c:v>40178.586192000002</c:v>
                </c:pt>
                <c:pt idx="300">
                  <c:v>40178.5888180002</c:v>
                </c:pt>
                <c:pt idx="301">
                  <c:v>40178.591447999985</c:v>
                </c:pt>
                <c:pt idx="302">
                  <c:v>40178.594077000002</c:v>
                </c:pt>
                <c:pt idx="303">
                  <c:v>40178.596700000002</c:v>
                </c:pt>
                <c:pt idx="304">
                  <c:v>40178.599341999994</c:v>
                </c:pt>
                <c:pt idx="305">
                  <c:v>40178.601995999998</c:v>
                </c:pt>
                <c:pt idx="306">
                  <c:v>40178.604632000002</c:v>
                </c:pt>
                <c:pt idx="307">
                  <c:v>40178.607255000003</c:v>
                </c:pt>
                <c:pt idx="308">
                  <c:v>40178.609883999998</c:v>
                </c:pt>
                <c:pt idx="309">
                  <c:v>40178.612514000139</c:v>
                </c:pt>
                <c:pt idx="310">
                  <c:v>40178.615140999995</c:v>
                </c:pt>
                <c:pt idx="311">
                  <c:v>40178.617764999995</c:v>
                </c:pt>
                <c:pt idx="312">
                  <c:v>40178.620393999998</c:v>
                </c:pt>
                <c:pt idx="313">
                  <c:v>40178.623023999986</c:v>
                </c:pt>
                <c:pt idx="314">
                  <c:v>40178.625649999994</c:v>
                </c:pt>
                <c:pt idx="315">
                  <c:v>40178.628274000002</c:v>
                </c:pt>
                <c:pt idx="316">
                  <c:v>40178.630902999997</c:v>
                </c:pt>
                <c:pt idx="317">
                  <c:v>40178.633533</c:v>
                </c:pt>
                <c:pt idx="318">
                  <c:v>40178.636161999995</c:v>
                </c:pt>
                <c:pt idx="319">
                  <c:v>40178.638785999996</c:v>
                </c:pt>
                <c:pt idx="320">
                  <c:v>40178.641411999997</c:v>
                </c:pt>
                <c:pt idx="321">
                  <c:v>40178.644041</c:v>
                </c:pt>
                <c:pt idx="322">
                  <c:v>40178.646671000002</c:v>
                </c:pt>
                <c:pt idx="323">
                  <c:v>40178.649294000003</c:v>
                </c:pt>
                <c:pt idx="324">
                  <c:v>40178.651923999998</c:v>
                </c:pt>
                <c:pt idx="325">
                  <c:v>40178.654550000043</c:v>
                </c:pt>
                <c:pt idx="326">
                  <c:v>40178.657179000002</c:v>
                </c:pt>
                <c:pt idx="327">
                  <c:v>40178.659809000012</c:v>
                </c:pt>
                <c:pt idx="328">
                  <c:v>40178.662431999997</c:v>
                </c:pt>
                <c:pt idx="329">
                  <c:v>40178.665060999985</c:v>
                </c:pt>
                <c:pt idx="330">
                  <c:v>40178.667687999994</c:v>
                </c:pt>
                <c:pt idx="331">
                  <c:v>40178.670317000011</c:v>
                </c:pt>
                <c:pt idx="332">
                  <c:v>40178.672940999997</c:v>
                </c:pt>
                <c:pt idx="333">
                  <c:v>40178.675569999999</c:v>
                </c:pt>
                <c:pt idx="334">
                  <c:v>40178.678200000002</c:v>
                </c:pt>
                <c:pt idx="335">
                  <c:v>40178.680826000003</c:v>
                </c:pt>
                <c:pt idx="336">
                  <c:v>40178.683449999997</c:v>
                </c:pt>
                <c:pt idx="337">
                  <c:v>40178.686080000007</c:v>
                </c:pt>
                <c:pt idx="338">
                  <c:v>40178.688709000002</c:v>
                </c:pt>
                <c:pt idx="339">
                  <c:v>40178.691334999996</c:v>
                </c:pt>
                <c:pt idx="340">
                  <c:v>40178.693958999997</c:v>
                </c:pt>
                <c:pt idx="341">
                  <c:v>40178.696587999999</c:v>
                </c:pt>
                <c:pt idx="342">
                  <c:v>40178.699218000002</c:v>
                </c:pt>
                <c:pt idx="343">
                  <c:v>40178.701846999997</c:v>
                </c:pt>
                <c:pt idx="344">
                  <c:v>40178.704470999997</c:v>
                </c:pt>
                <c:pt idx="345">
                  <c:v>40178.707096999999</c:v>
                </c:pt>
                <c:pt idx="346">
                  <c:v>40178.709727999994</c:v>
                </c:pt>
                <c:pt idx="347">
                  <c:v>40178.712356000011</c:v>
                </c:pt>
                <c:pt idx="348">
                  <c:v>40178.714980000004</c:v>
                </c:pt>
                <c:pt idx="349">
                  <c:v>40178.717606999999</c:v>
                </c:pt>
                <c:pt idx="350">
                  <c:v>40178.720236000001</c:v>
                </c:pt>
                <c:pt idx="351">
                  <c:v>40178.722864999996</c:v>
                </c:pt>
                <c:pt idx="352">
                  <c:v>40178.725488999975</c:v>
                </c:pt>
                <c:pt idx="353">
                  <c:v>40178.728117999999</c:v>
                </c:pt>
                <c:pt idx="354">
                  <c:v>40178.730744999986</c:v>
                </c:pt>
                <c:pt idx="355">
                  <c:v>40178.733373999996</c:v>
                </c:pt>
                <c:pt idx="356">
                  <c:v>40178.735998999997</c:v>
                </c:pt>
                <c:pt idx="357">
                  <c:v>40178.738624999998</c:v>
                </c:pt>
                <c:pt idx="358">
                  <c:v>40178.741254</c:v>
                </c:pt>
                <c:pt idx="359">
                  <c:v>40178.743883999996</c:v>
                </c:pt>
                <c:pt idx="360">
                  <c:v>40178.746508000011</c:v>
                </c:pt>
                <c:pt idx="361">
                  <c:v>40178.749136999999</c:v>
                </c:pt>
                <c:pt idx="362">
                  <c:v>40178.751762999986</c:v>
                </c:pt>
                <c:pt idx="363">
                  <c:v>40178.754393000003</c:v>
                </c:pt>
                <c:pt idx="364">
                  <c:v>40178.757021999998</c:v>
                </c:pt>
                <c:pt idx="365">
                  <c:v>40178.759645999999</c:v>
                </c:pt>
                <c:pt idx="366">
                  <c:v>40178.762273</c:v>
                </c:pt>
                <c:pt idx="367">
                  <c:v>40178.764901999995</c:v>
                </c:pt>
                <c:pt idx="368">
                  <c:v>40178.767531999998</c:v>
                </c:pt>
                <c:pt idx="369">
                  <c:v>40178.770155999999</c:v>
                </c:pt>
                <c:pt idx="370">
                  <c:v>40178.772781999985</c:v>
                </c:pt>
                <c:pt idx="371">
                  <c:v>40178.775410999995</c:v>
                </c:pt>
                <c:pt idx="372">
                  <c:v>40178.778040999998</c:v>
                </c:pt>
                <c:pt idx="373">
                  <c:v>40178.780664999998</c:v>
                </c:pt>
                <c:pt idx="374">
                  <c:v>40178.783292</c:v>
                </c:pt>
                <c:pt idx="375">
                  <c:v>40178.785920999995</c:v>
                </c:pt>
                <c:pt idx="376">
                  <c:v>40178.788551000012</c:v>
                </c:pt>
                <c:pt idx="377">
                  <c:v>40178.791173999984</c:v>
                </c:pt>
                <c:pt idx="378">
                  <c:v>40178.793800999985</c:v>
                </c:pt>
                <c:pt idx="379">
                  <c:v>40178.796430999995</c:v>
                </c:pt>
                <c:pt idx="380">
                  <c:v>40178.799059999998</c:v>
                </c:pt>
                <c:pt idx="381">
                  <c:v>40178.801683999998</c:v>
                </c:pt>
                <c:pt idx="382">
                  <c:v>40178.804310000043</c:v>
                </c:pt>
                <c:pt idx="383">
                  <c:v>40178.806940000002</c:v>
                </c:pt>
                <c:pt idx="384">
                  <c:v>40178.809569000012</c:v>
                </c:pt>
                <c:pt idx="385">
                  <c:v>40178.812193000012</c:v>
                </c:pt>
                <c:pt idx="386">
                  <c:v>40178.814820000043</c:v>
                </c:pt>
                <c:pt idx="387">
                  <c:v>40178.817449000002</c:v>
                </c:pt>
                <c:pt idx="388">
                  <c:v>40178.820078000012</c:v>
                </c:pt>
                <c:pt idx="389">
                  <c:v>40178.822701999998</c:v>
                </c:pt>
                <c:pt idx="390">
                  <c:v>40178.825331</c:v>
                </c:pt>
                <c:pt idx="391">
                  <c:v>40178.827958000002</c:v>
                </c:pt>
                <c:pt idx="392">
                  <c:v>40178.830587000011</c:v>
                </c:pt>
                <c:pt idx="393">
                  <c:v>40178.833211000012</c:v>
                </c:pt>
                <c:pt idx="394">
                  <c:v>40178.835841</c:v>
                </c:pt>
                <c:pt idx="395">
                  <c:v>40178.838468000002</c:v>
                </c:pt>
                <c:pt idx="396">
                  <c:v>40178.841097000011</c:v>
                </c:pt>
                <c:pt idx="397">
                  <c:v>40178.843720999997</c:v>
                </c:pt>
                <c:pt idx="398">
                  <c:v>40178.846350000043</c:v>
                </c:pt>
                <c:pt idx="399">
                  <c:v>40178.848976000147</c:v>
                </c:pt>
                <c:pt idx="400">
                  <c:v>40178.851606000011</c:v>
                </c:pt>
                <c:pt idx="401">
                  <c:v>40178.854236000239</c:v>
                </c:pt>
                <c:pt idx="402">
                  <c:v>40178.85685900024</c:v>
                </c:pt>
                <c:pt idx="403">
                  <c:v>40178.859489000002</c:v>
                </c:pt>
                <c:pt idx="404">
                  <c:v>40178.862115000011</c:v>
                </c:pt>
                <c:pt idx="405">
                  <c:v>40178.864743999999</c:v>
                </c:pt>
                <c:pt idx="406">
                  <c:v>40178.867367999999</c:v>
                </c:pt>
                <c:pt idx="407">
                  <c:v>40178.869997000002</c:v>
                </c:pt>
                <c:pt idx="408">
                  <c:v>40178.872624000003</c:v>
                </c:pt>
                <c:pt idx="409">
                  <c:v>40178.875254000013</c:v>
                </c:pt>
                <c:pt idx="410">
                  <c:v>40178.87788</c:v>
                </c:pt>
                <c:pt idx="411">
                  <c:v>40178.880506000147</c:v>
                </c:pt>
                <c:pt idx="412">
                  <c:v>40178.883136000011</c:v>
                </c:pt>
                <c:pt idx="413">
                  <c:v>40178.885762999998</c:v>
                </c:pt>
                <c:pt idx="414">
                  <c:v>40178.888386000013</c:v>
                </c:pt>
                <c:pt idx="415">
                  <c:v>40178.891016000001</c:v>
                </c:pt>
                <c:pt idx="416">
                  <c:v>40178.893644999996</c:v>
                </c:pt>
                <c:pt idx="417">
                  <c:v>40178.896272000013</c:v>
                </c:pt>
                <c:pt idx="418">
                  <c:v>40178.898896000013</c:v>
                </c:pt>
                <c:pt idx="419">
                  <c:v>40178.901525000001</c:v>
                </c:pt>
                <c:pt idx="420">
                  <c:v>40178.904155000011</c:v>
                </c:pt>
                <c:pt idx="421">
                  <c:v>40178.906780999998</c:v>
                </c:pt>
                <c:pt idx="422">
                  <c:v>40178.909403999998</c:v>
                </c:pt>
                <c:pt idx="423">
                  <c:v>40178.912034000146</c:v>
                </c:pt>
                <c:pt idx="424">
                  <c:v>40178.914663000003</c:v>
                </c:pt>
                <c:pt idx="425">
                  <c:v>40178.917293000013</c:v>
                </c:pt>
                <c:pt idx="426">
                  <c:v>40178.919917000043</c:v>
                </c:pt>
                <c:pt idx="427">
                  <c:v>40178.922544000001</c:v>
                </c:pt>
                <c:pt idx="428">
                  <c:v>40178.925172999996</c:v>
                </c:pt>
                <c:pt idx="429">
                  <c:v>40178.927799999998</c:v>
                </c:pt>
                <c:pt idx="430">
                  <c:v>40178.930423999998</c:v>
                </c:pt>
                <c:pt idx="431">
                  <c:v>40178.933053000001</c:v>
                </c:pt>
                <c:pt idx="432">
                  <c:v>40178.935682999996</c:v>
                </c:pt>
                <c:pt idx="433">
                  <c:v>40178.938310000012</c:v>
                </c:pt>
                <c:pt idx="434">
                  <c:v>40178.940933000013</c:v>
                </c:pt>
                <c:pt idx="435">
                  <c:v>40178.943563000001</c:v>
                </c:pt>
                <c:pt idx="436">
                  <c:v>40178.946192000003</c:v>
                </c:pt>
                <c:pt idx="437">
                  <c:v>40178.948819000216</c:v>
                </c:pt>
                <c:pt idx="438">
                  <c:v>40178.951448</c:v>
                </c:pt>
                <c:pt idx="439">
                  <c:v>40178.954072000139</c:v>
                </c:pt>
                <c:pt idx="440">
                  <c:v>40178.956702000003</c:v>
                </c:pt>
                <c:pt idx="441">
                  <c:v>40178.959329000012</c:v>
                </c:pt>
                <c:pt idx="442">
                  <c:v>40178.961958</c:v>
                </c:pt>
                <c:pt idx="443">
                  <c:v>40178.964582000001</c:v>
                </c:pt>
                <c:pt idx="444">
                  <c:v>40178.967211000003</c:v>
                </c:pt>
                <c:pt idx="445">
                  <c:v>40178.969838000012</c:v>
                </c:pt>
                <c:pt idx="446">
                  <c:v>40178.972468</c:v>
                </c:pt>
                <c:pt idx="447">
                  <c:v>40178.975092000001</c:v>
                </c:pt>
                <c:pt idx="448">
                  <c:v>40178.977718000002</c:v>
                </c:pt>
                <c:pt idx="449">
                  <c:v>40178.980348000012</c:v>
                </c:pt>
                <c:pt idx="450">
                  <c:v>40178.982977000043</c:v>
                </c:pt>
                <c:pt idx="451">
                  <c:v>40178.985601</c:v>
                </c:pt>
                <c:pt idx="452">
                  <c:v>40178.988230000185</c:v>
                </c:pt>
                <c:pt idx="453">
                  <c:v>40178.990857000012</c:v>
                </c:pt>
                <c:pt idx="454">
                  <c:v>40178.993485999985</c:v>
                </c:pt>
                <c:pt idx="455">
                  <c:v>40178.996109</c:v>
                </c:pt>
                <c:pt idx="456">
                  <c:v>40178.998738000002</c:v>
                </c:pt>
                <c:pt idx="457">
                  <c:v>40179.001367999997</c:v>
                </c:pt>
                <c:pt idx="458">
                  <c:v>40179.003994999999</c:v>
                </c:pt>
                <c:pt idx="459">
                  <c:v>40179.006618000043</c:v>
                </c:pt>
                <c:pt idx="460">
                  <c:v>40179.009248000002</c:v>
                </c:pt>
                <c:pt idx="461">
                  <c:v>40179.011877000012</c:v>
                </c:pt>
                <c:pt idx="462">
                  <c:v>40179.014506000043</c:v>
                </c:pt>
                <c:pt idx="463">
                  <c:v>40179.01713</c:v>
                </c:pt>
                <c:pt idx="464">
                  <c:v>40179.019756000002</c:v>
                </c:pt>
                <c:pt idx="465">
                  <c:v>40179.022384999997</c:v>
                </c:pt>
                <c:pt idx="466">
                  <c:v>40179.025014999999</c:v>
                </c:pt>
                <c:pt idx="467">
                  <c:v>40179.027639</c:v>
                </c:pt>
                <c:pt idx="468">
                  <c:v>40179.030268000002</c:v>
                </c:pt>
                <c:pt idx="469">
                  <c:v>40179.032894000011</c:v>
                </c:pt>
                <c:pt idx="470">
                  <c:v>40179.035522999999</c:v>
                </c:pt>
                <c:pt idx="471">
                  <c:v>40179.038146999999</c:v>
                </c:pt>
                <c:pt idx="472">
                  <c:v>40179.040776000002</c:v>
                </c:pt>
                <c:pt idx="473">
                  <c:v>40179.043406999997</c:v>
                </c:pt>
                <c:pt idx="474">
                  <c:v>40179.046044000002</c:v>
                </c:pt>
                <c:pt idx="475">
                  <c:v>40179.048673000012</c:v>
                </c:pt>
                <c:pt idx="476">
                  <c:v>40179.051296000012</c:v>
                </c:pt>
                <c:pt idx="477">
                  <c:v>40179.053925</c:v>
                </c:pt>
                <c:pt idx="478">
                  <c:v>40179.056555000185</c:v>
                </c:pt>
                <c:pt idx="479">
                  <c:v>40179.059183999998</c:v>
                </c:pt>
                <c:pt idx="480">
                  <c:v>40179.061807999999</c:v>
                </c:pt>
                <c:pt idx="481">
                  <c:v>40179.064434</c:v>
                </c:pt>
                <c:pt idx="482">
                  <c:v>40179.067062999995</c:v>
                </c:pt>
                <c:pt idx="483">
                  <c:v>40179.069692999998</c:v>
                </c:pt>
                <c:pt idx="484">
                  <c:v>40179.072316000013</c:v>
                </c:pt>
                <c:pt idx="485">
                  <c:v>40179.074945</c:v>
                </c:pt>
                <c:pt idx="486">
                  <c:v>40179.077572000002</c:v>
                </c:pt>
                <c:pt idx="487">
                  <c:v>40179.080202000012</c:v>
                </c:pt>
                <c:pt idx="488">
                  <c:v>40179.082826000013</c:v>
                </c:pt>
                <c:pt idx="489">
                  <c:v>40179.085455</c:v>
                </c:pt>
                <c:pt idx="490">
                  <c:v>40179.088082000002</c:v>
                </c:pt>
                <c:pt idx="491">
                  <c:v>40179.090711999997</c:v>
                </c:pt>
                <c:pt idx="492">
                  <c:v>40179.093335999998</c:v>
                </c:pt>
                <c:pt idx="493">
                  <c:v>40179.095962999985</c:v>
                </c:pt>
                <c:pt idx="494">
                  <c:v>40179.098592000002</c:v>
                </c:pt>
                <c:pt idx="495">
                  <c:v>40179.101221999998</c:v>
                </c:pt>
                <c:pt idx="496">
                  <c:v>40179.103845999998</c:v>
                </c:pt>
                <c:pt idx="497">
                  <c:v>40179.106473</c:v>
                </c:pt>
                <c:pt idx="498">
                  <c:v>40179.109101999995</c:v>
                </c:pt>
                <c:pt idx="499">
                  <c:v>40179.111728999997</c:v>
                </c:pt>
                <c:pt idx="500">
                  <c:v>40179.114353000012</c:v>
                </c:pt>
                <c:pt idx="501">
                  <c:v>40179.116982</c:v>
                </c:pt>
              </c:numCache>
            </c:numRef>
          </c:xVal>
          <c:yVal>
            <c:numRef>
              <c:f>'12-Hole24'!$E$10:$E$511</c:f>
              <c:numCache>
                <c:formatCode>0.0000</c:formatCode>
                <c:ptCount val="502"/>
                <c:pt idx="0">
                  <c:v>-1.5464599999999999</c:v>
                </c:pt>
                <c:pt idx="1">
                  <c:v>-1.5464599999999999</c:v>
                </c:pt>
                <c:pt idx="2">
                  <c:v>-1.5464599999999999</c:v>
                </c:pt>
                <c:pt idx="3">
                  <c:v>-1.58229</c:v>
                </c:pt>
                <c:pt idx="4">
                  <c:v>-3.0893899999999999</c:v>
                </c:pt>
                <c:pt idx="5">
                  <c:v>-3.0897399999999999</c:v>
                </c:pt>
                <c:pt idx="6">
                  <c:v>-3.1864599999999967</c:v>
                </c:pt>
                <c:pt idx="7">
                  <c:v>-3.18994</c:v>
                </c:pt>
                <c:pt idx="8">
                  <c:v>-3.1895899999999999</c:v>
                </c:pt>
                <c:pt idx="9">
                  <c:v>-3.207330000000014</c:v>
                </c:pt>
                <c:pt idx="10">
                  <c:v>-3.4181599999999968</c:v>
                </c:pt>
                <c:pt idx="11">
                  <c:v>-3.1999900000000001</c:v>
                </c:pt>
                <c:pt idx="12">
                  <c:v>-6.9872079999999999</c:v>
                </c:pt>
                <c:pt idx="13">
                  <c:v>-10.737781</c:v>
                </c:pt>
                <c:pt idx="14">
                  <c:v>-14.5433</c:v>
                </c:pt>
                <c:pt idx="15">
                  <c:v>-18.3034</c:v>
                </c:pt>
                <c:pt idx="16">
                  <c:v>-22.452399999999908</c:v>
                </c:pt>
                <c:pt idx="17">
                  <c:v>-28.12233399999992</c:v>
                </c:pt>
                <c:pt idx="18">
                  <c:v>-33.819000000000003</c:v>
                </c:pt>
                <c:pt idx="19">
                  <c:v>-39.515027000000003</c:v>
                </c:pt>
                <c:pt idx="20">
                  <c:v>-45.195400000000063</c:v>
                </c:pt>
                <c:pt idx="21">
                  <c:v>-50.892600000000002</c:v>
                </c:pt>
                <c:pt idx="22">
                  <c:v>-56.583619000000006</c:v>
                </c:pt>
                <c:pt idx="23">
                  <c:v>-62.262884</c:v>
                </c:pt>
                <c:pt idx="24">
                  <c:v>-67.974367000000001</c:v>
                </c:pt>
                <c:pt idx="25">
                  <c:v>-74.401492000000005</c:v>
                </c:pt>
                <c:pt idx="26">
                  <c:v>-82.363</c:v>
                </c:pt>
                <c:pt idx="27">
                  <c:v>-90.316999999999993</c:v>
                </c:pt>
                <c:pt idx="28">
                  <c:v>-98.284617999999995</c:v>
                </c:pt>
                <c:pt idx="29">
                  <c:v>-106.24768100000026</c:v>
                </c:pt>
                <c:pt idx="30">
                  <c:v>-114.198921</c:v>
                </c:pt>
                <c:pt idx="31">
                  <c:v>-122.154</c:v>
                </c:pt>
                <c:pt idx="32">
                  <c:v>-130.11199999999999</c:v>
                </c:pt>
                <c:pt idx="33">
                  <c:v>-138.09281200000001</c:v>
                </c:pt>
                <c:pt idx="34">
                  <c:v>-146.001</c:v>
                </c:pt>
                <c:pt idx="35">
                  <c:v>-153.9270000000005</c:v>
                </c:pt>
                <c:pt idx="36">
                  <c:v>-161.98211300000051</c:v>
                </c:pt>
                <c:pt idx="37">
                  <c:v>-169.93777700000001</c:v>
                </c:pt>
                <c:pt idx="38">
                  <c:v>-177.89050900000001</c:v>
                </c:pt>
                <c:pt idx="39">
                  <c:v>-185.84992</c:v>
                </c:pt>
                <c:pt idx="40">
                  <c:v>-193.80209900000051</c:v>
                </c:pt>
                <c:pt idx="41">
                  <c:v>-201.75922299999999</c:v>
                </c:pt>
                <c:pt idx="42">
                  <c:v>-209.727056</c:v>
                </c:pt>
                <c:pt idx="43">
                  <c:v>-217.67099999999999</c:v>
                </c:pt>
                <c:pt idx="44">
                  <c:v>-225.67169199999998</c:v>
                </c:pt>
                <c:pt idx="45">
                  <c:v>-233.63399999999999</c:v>
                </c:pt>
                <c:pt idx="46">
                  <c:v>-241.59008399999999</c:v>
                </c:pt>
                <c:pt idx="47">
                  <c:v>-249.542</c:v>
                </c:pt>
                <c:pt idx="48">
                  <c:v>-257.43160699999868</c:v>
                </c:pt>
                <c:pt idx="49">
                  <c:v>-265.00416200000001</c:v>
                </c:pt>
                <c:pt idx="50">
                  <c:v>-272.56415299999969</c:v>
                </c:pt>
                <c:pt idx="51">
                  <c:v>-280.112144</c:v>
                </c:pt>
                <c:pt idx="52">
                  <c:v>-287.66983000000101</c:v>
                </c:pt>
                <c:pt idx="53">
                  <c:v>-295.23831599999795</c:v>
                </c:pt>
                <c:pt idx="54">
                  <c:v>-302.72099999999887</c:v>
                </c:pt>
                <c:pt idx="55">
                  <c:v>-310.16800000000001</c:v>
                </c:pt>
                <c:pt idx="56">
                  <c:v>-317.82836399999923</c:v>
                </c:pt>
                <c:pt idx="57">
                  <c:v>-325.37705499999993</c:v>
                </c:pt>
                <c:pt idx="58">
                  <c:v>-332.94499999999999</c:v>
                </c:pt>
                <c:pt idx="59">
                  <c:v>-340.51137399999868</c:v>
                </c:pt>
                <c:pt idx="60">
                  <c:v>-348.04</c:v>
                </c:pt>
                <c:pt idx="61">
                  <c:v>-355.59937199999899</c:v>
                </c:pt>
                <c:pt idx="62">
                  <c:v>-363.17250300000001</c:v>
                </c:pt>
                <c:pt idx="63">
                  <c:v>-370.7303529999985</c:v>
                </c:pt>
                <c:pt idx="64">
                  <c:v>-378.305657</c:v>
                </c:pt>
                <c:pt idx="65">
                  <c:v>-385.84065199999998</c:v>
                </c:pt>
                <c:pt idx="66">
                  <c:v>-393.412824</c:v>
                </c:pt>
                <c:pt idx="67">
                  <c:v>-400.95565499999969</c:v>
                </c:pt>
                <c:pt idx="68">
                  <c:v>-408.50400000000002</c:v>
                </c:pt>
                <c:pt idx="69">
                  <c:v>-416.08250199999969</c:v>
                </c:pt>
                <c:pt idx="70">
                  <c:v>-423.62937699999969</c:v>
                </c:pt>
                <c:pt idx="71">
                  <c:v>-431.20998500000002</c:v>
                </c:pt>
                <c:pt idx="72">
                  <c:v>-439.11767400000002</c:v>
                </c:pt>
                <c:pt idx="73">
                  <c:v>-447.0969999999985</c:v>
                </c:pt>
                <c:pt idx="74">
                  <c:v>-455.03656199999887</c:v>
                </c:pt>
                <c:pt idx="75">
                  <c:v>-462.96</c:v>
                </c:pt>
                <c:pt idx="76">
                  <c:v>-470.94926299999997</c:v>
                </c:pt>
                <c:pt idx="77">
                  <c:v>-478.91215899999844</c:v>
                </c:pt>
                <c:pt idx="78">
                  <c:v>-486.86792800000001</c:v>
                </c:pt>
                <c:pt idx="79">
                  <c:v>-494.84991600000001</c:v>
                </c:pt>
                <c:pt idx="80">
                  <c:v>-502.78199999999856</c:v>
                </c:pt>
                <c:pt idx="81">
                  <c:v>-510.77499999999969</c:v>
                </c:pt>
                <c:pt idx="82">
                  <c:v>-518.721046</c:v>
                </c:pt>
                <c:pt idx="83">
                  <c:v>-526.719292</c:v>
                </c:pt>
                <c:pt idx="84">
                  <c:v>-534.67770499999995</c:v>
                </c:pt>
                <c:pt idx="85">
                  <c:v>-542.58500000000004</c:v>
                </c:pt>
                <c:pt idx="86">
                  <c:v>-550.57000000000005</c:v>
                </c:pt>
                <c:pt idx="87">
                  <c:v>-558.53699999999947</c:v>
                </c:pt>
                <c:pt idx="88">
                  <c:v>-566.49051599999996</c:v>
                </c:pt>
                <c:pt idx="89">
                  <c:v>-574.45579299999997</c:v>
                </c:pt>
                <c:pt idx="90">
                  <c:v>-582.408188</c:v>
                </c:pt>
                <c:pt idx="91">
                  <c:v>-590.36581299999796</c:v>
                </c:pt>
                <c:pt idx="92">
                  <c:v>-598.35586199999796</c:v>
                </c:pt>
                <c:pt idx="93">
                  <c:v>-606.303</c:v>
                </c:pt>
                <c:pt idx="94">
                  <c:v>-614.08900000000051</c:v>
                </c:pt>
                <c:pt idx="95">
                  <c:v>-621.59139100000004</c:v>
                </c:pt>
                <c:pt idx="96">
                  <c:v>-629.13953400000003</c:v>
                </c:pt>
                <c:pt idx="97">
                  <c:v>-636.39800000000002</c:v>
                </c:pt>
                <c:pt idx="98">
                  <c:v>-643.89351499999998</c:v>
                </c:pt>
                <c:pt idx="99">
                  <c:v>-651.39599999999996</c:v>
                </c:pt>
                <c:pt idx="100">
                  <c:v>-658.91290799999797</c:v>
                </c:pt>
                <c:pt idx="101">
                  <c:v>-666.4426819999976</c:v>
                </c:pt>
                <c:pt idx="102">
                  <c:v>-673.91458499999999</c:v>
                </c:pt>
                <c:pt idx="103">
                  <c:v>-681.50471000000005</c:v>
                </c:pt>
                <c:pt idx="104">
                  <c:v>-689.08179099999995</c:v>
                </c:pt>
                <c:pt idx="105">
                  <c:v>-696.59573900000055</c:v>
                </c:pt>
                <c:pt idx="106">
                  <c:v>-704.12</c:v>
                </c:pt>
                <c:pt idx="107">
                  <c:v>-711.66922899999747</c:v>
                </c:pt>
                <c:pt idx="108">
                  <c:v>-719.22651800000006</c:v>
                </c:pt>
                <c:pt idx="109">
                  <c:v>-726.77920900000004</c:v>
                </c:pt>
                <c:pt idx="110">
                  <c:v>-734.33900000000006</c:v>
                </c:pt>
                <c:pt idx="111">
                  <c:v>-741.95113899999797</c:v>
                </c:pt>
                <c:pt idx="112">
                  <c:v>-749.55099999999948</c:v>
                </c:pt>
                <c:pt idx="113">
                  <c:v>-757.17467600000055</c:v>
                </c:pt>
                <c:pt idx="114">
                  <c:v>-764.73016299999949</c:v>
                </c:pt>
                <c:pt idx="115">
                  <c:v>-772.32285099999797</c:v>
                </c:pt>
                <c:pt idx="116">
                  <c:v>-779.93554399999948</c:v>
                </c:pt>
                <c:pt idx="117">
                  <c:v>-787.54499999999996</c:v>
                </c:pt>
                <c:pt idx="118">
                  <c:v>-795.15854200000001</c:v>
                </c:pt>
                <c:pt idx="119">
                  <c:v>-802.75800000000004</c:v>
                </c:pt>
                <c:pt idx="120">
                  <c:v>-810.36899999999946</c:v>
                </c:pt>
                <c:pt idx="121">
                  <c:v>-817.99379300000055</c:v>
                </c:pt>
                <c:pt idx="122">
                  <c:v>-825.58869400000003</c:v>
                </c:pt>
                <c:pt idx="123">
                  <c:v>-833.22842100000003</c:v>
                </c:pt>
                <c:pt idx="124">
                  <c:v>-840.84557299999949</c:v>
                </c:pt>
                <c:pt idx="125">
                  <c:v>-848.45331399999998</c:v>
                </c:pt>
                <c:pt idx="126">
                  <c:v>-856.05799999999761</c:v>
                </c:pt>
                <c:pt idx="127">
                  <c:v>-863.675028</c:v>
                </c:pt>
                <c:pt idx="128">
                  <c:v>-871.32001799999796</c:v>
                </c:pt>
                <c:pt idx="129">
                  <c:v>-878.91213199999947</c:v>
                </c:pt>
                <c:pt idx="130">
                  <c:v>-886.49843600000054</c:v>
                </c:pt>
                <c:pt idx="131">
                  <c:v>-894.13205099999948</c:v>
                </c:pt>
                <c:pt idx="132">
                  <c:v>-901.75171</c:v>
                </c:pt>
                <c:pt idx="133">
                  <c:v>-909.34511299999747</c:v>
                </c:pt>
                <c:pt idx="134">
                  <c:v>-916.95953699999939</c:v>
                </c:pt>
                <c:pt idx="135">
                  <c:v>-924.50830300000052</c:v>
                </c:pt>
                <c:pt idx="136">
                  <c:v>-932.07235900000001</c:v>
                </c:pt>
                <c:pt idx="137">
                  <c:v>-939.72606099999996</c:v>
                </c:pt>
                <c:pt idx="138">
                  <c:v>-947.34176399999797</c:v>
                </c:pt>
                <c:pt idx="139">
                  <c:v>-954.98347300000239</c:v>
                </c:pt>
                <c:pt idx="140">
                  <c:v>-962.67242899999997</c:v>
                </c:pt>
                <c:pt idx="141">
                  <c:v>-970.35199999999747</c:v>
                </c:pt>
                <c:pt idx="142">
                  <c:v>-978.00291099999947</c:v>
                </c:pt>
                <c:pt idx="143">
                  <c:v>-985.67500900000005</c:v>
                </c:pt>
                <c:pt idx="144">
                  <c:v>-993.36967799999798</c:v>
                </c:pt>
                <c:pt idx="145">
                  <c:v>-1001.045706</c:v>
                </c:pt>
                <c:pt idx="146">
                  <c:v>-1008.695697</c:v>
                </c:pt>
                <c:pt idx="147">
                  <c:v>-1016.3599999999979</c:v>
                </c:pt>
                <c:pt idx="148">
                  <c:v>-1024.03</c:v>
                </c:pt>
                <c:pt idx="149">
                  <c:v>-1031.7356720000043</c:v>
                </c:pt>
                <c:pt idx="150">
                  <c:v>-1039.3856640000001</c:v>
                </c:pt>
                <c:pt idx="151">
                  <c:v>-1047.0456550000058</c:v>
                </c:pt>
                <c:pt idx="152">
                  <c:v>-1054.7256470000011</c:v>
                </c:pt>
                <c:pt idx="153">
                  <c:v>-1062.3956390000001</c:v>
                </c:pt>
                <c:pt idx="154">
                  <c:v>-1070.0556300000001</c:v>
                </c:pt>
                <c:pt idx="155">
                  <c:v>-1077.7556220000001</c:v>
                </c:pt>
                <c:pt idx="156">
                  <c:v>-1085.42</c:v>
                </c:pt>
                <c:pt idx="157">
                  <c:v>-1093.1370059999999</c:v>
                </c:pt>
                <c:pt idx="158">
                  <c:v>-1100.7894959999999</c:v>
                </c:pt>
                <c:pt idx="159">
                  <c:v>-1108.47</c:v>
                </c:pt>
                <c:pt idx="160">
                  <c:v>-1116.1655800000001</c:v>
                </c:pt>
                <c:pt idx="161">
                  <c:v>-1117.06</c:v>
                </c:pt>
                <c:pt idx="162">
                  <c:v>-1117.8399999999999</c:v>
                </c:pt>
                <c:pt idx="163">
                  <c:v>-1125.5055550000075</c:v>
                </c:pt>
                <c:pt idx="164">
                  <c:v>-1133.1544329999908</c:v>
                </c:pt>
                <c:pt idx="165">
                  <c:v>-1140.8499999999999</c:v>
                </c:pt>
                <c:pt idx="166">
                  <c:v>-1148.51</c:v>
                </c:pt>
                <c:pt idx="167">
                  <c:v>-1156.1599999999999</c:v>
                </c:pt>
                <c:pt idx="168">
                  <c:v>-1163.77</c:v>
                </c:pt>
                <c:pt idx="169">
                  <c:v>-1171.5268800000001</c:v>
                </c:pt>
                <c:pt idx="170">
                  <c:v>-1179.1893699999998</c:v>
                </c:pt>
                <c:pt idx="171">
                  <c:v>-1186.855487</c:v>
                </c:pt>
                <c:pt idx="172">
                  <c:v>-1194.5254789999999</c:v>
                </c:pt>
                <c:pt idx="173">
                  <c:v>-1202.2254710000011</c:v>
                </c:pt>
                <c:pt idx="174">
                  <c:v>-1209.8899999999999</c:v>
                </c:pt>
                <c:pt idx="175">
                  <c:v>-1217.51</c:v>
                </c:pt>
                <c:pt idx="176">
                  <c:v>-1225.07</c:v>
                </c:pt>
                <c:pt idx="177">
                  <c:v>-1232.8167960000001</c:v>
                </c:pt>
                <c:pt idx="178">
                  <c:v>-1240.5</c:v>
                </c:pt>
                <c:pt idx="179">
                  <c:v>-1248.1754199999998</c:v>
                </c:pt>
                <c:pt idx="180">
                  <c:v>-1255.9542650000001</c:v>
                </c:pt>
                <c:pt idx="181">
                  <c:v>-1263.7567540000011</c:v>
                </c:pt>
                <c:pt idx="182">
                  <c:v>-1271.5292439999998</c:v>
                </c:pt>
                <c:pt idx="183">
                  <c:v>-1279.331733</c:v>
                </c:pt>
                <c:pt idx="184">
                  <c:v>-1287.125378</c:v>
                </c:pt>
                <c:pt idx="185">
                  <c:v>-1294.9100000000001</c:v>
                </c:pt>
                <c:pt idx="186">
                  <c:v>-1302.6622439999944</c:v>
                </c:pt>
                <c:pt idx="187">
                  <c:v>-1310.46</c:v>
                </c:pt>
                <c:pt idx="188">
                  <c:v>-1318.264181</c:v>
                </c:pt>
                <c:pt idx="189">
                  <c:v>-1326.0666700000011</c:v>
                </c:pt>
                <c:pt idx="190">
                  <c:v>-1333.8653279999999</c:v>
                </c:pt>
                <c:pt idx="191">
                  <c:v>-1341.6153199999999</c:v>
                </c:pt>
                <c:pt idx="192">
                  <c:v>-1349.404139</c:v>
                </c:pt>
                <c:pt idx="193">
                  <c:v>-1357.23</c:v>
                </c:pt>
                <c:pt idx="194">
                  <c:v>-1365.025294</c:v>
                </c:pt>
                <c:pt idx="195">
                  <c:v>-1372.8</c:v>
                </c:pt>
                <c:pt idx="196">
                  <c:v>-1380.586458</c:v>
                </c:pt>
                <c:pt idx="197">
                  <c:v>-1388.3665870000011</c:v>
                </c:pt>
                <c:pt idx="198">
                  <c:v>-1396.1799999999998</c:v>
                </c:pt>
                <c:pt idx="199">
                  <c:v>-1404.1194439999952</c:v>
                </c:pt>
                <c:pt idx="200">
                  <c:v>-1412.1052439999999</c:v>
                </c:pt>
                <c:pt idx="201">
                  <c:v>-1420.0965450000001</c:v>
                </c:pt>
                <c:pt idx="202">
                  <c:v>-1428.06</c:v>
                </c:pt>
                <c:pt idx="203">
                  <c:v>-1435.997828</c:v>
                </c:pt>
                <c:pt idx="204">
                  <c:v>-1443.9752100000001</c:v>
                </c:pt>
                <c:pt idx="205">
                  <c:v>-1451.9165030000065</c:v>
                </c:pt>
                <c:pt idx="206">
                  <c:v>-1459.8889919999999</c:v>
                </c:pt>
                <c:pt idx="207">
                  <c:v>-1467.9151850000046</c:v>
                </c:pt>
                <c:pt idx="208">
                  <c:v>-1476.0051770000011</c:v>
                </c:pt>
                <c:pt idx="209">
                  <c:v>-1483.96</c:v>
                </c:pt>
                <c:pt idx="210">
                  <c:v>-1491.8954799999999</c:v>
                </c:pt>
                <c:pt idx="211">
                  <c:v>-1499.8814399999944</c:v>
                </c:pt>
                <c:pt idx="212">
                  <c:v>-1507.78</c:v>
                </c:pt>
                <c:pt idx="213">
                  <c:v>-1515.6899999999998</c:v>
                </c:pt>
                <c:pt idx="214">
                  <c:v>-1523.6864719999999</c:v>
                </c:pt>
                <c:pt idx="215">
                  <c:v>-1531.6651179999999</c:v>
                </c:pt>
                <c:pt idx="216">
                  <c:v>-1539.62</c:v>
                </c:pt>
                <c:pt idx="217">
                  <c:v>-1547.665101</c:v>
                </c:pt>
                <c:pt idx="218">
                  <c:v>-1555.7050930000044</c:v>
                </c:pt>
                <c:pt idx="219">
                  <c:v>-1563.721356</c:v>
                </c:pt>
                <c:pt idx="220">
                  <c:v>-1571.6639979999998</c:v>
                </c:pt>
                <c:pt idx="221">
                  <c:v>-1579.6499999999999</c:v>
                </c:pt>
                <c:pt idx="222">
                  <c:v>-1587.59</c:v>
                </c:pt>
                <c:pt idx="223">
                  <c:v>-1595.5625259999999</c:v>
                </c:pt>
                <c:pt idx="224">
                  <c:v>-1603.5176070000011</c:v>
                </c:pt>
                <c:pt idx="225">
                  <c:v>-1611.4650340000001</c:v>
                </c:pt>
                <c:pt idx="226">
                  <c:v>-1619.44</c:v>
                </c:pt>
                <c:pt idx="227">
                  <c:v>-1627.4</c:v>
                </c:pt>
                <c:pt idx="228">
                  <c:v>-1635.383761</c:v>
                </c:pt>
                <c:pt idx="229">
                  <c:v>-1643.34</c:v>
                </c:pt>
                <c:pt idx="230">
                  <c:v>-1651.2712289999952</c:v>
                </c:pt>
                <c:pt idx="231">
                  <c:v>-1659.26</c:v>
                </c:pt>
                <c:pt idx="232">
                  <c:v>-1667.27</c:v>
                </c:pt>
                <c:pt idx="233">
                  <c:v>-1675.35</c:v>
                </c:pt>
                <c:pt idx="234">
                  <c:v>-1683.36</c:v>
                </c:pt>
                <c:pt idx="235">
                  <c:v>-1691.436138</c:v>
                </c:pt>
                <c:pt idx="236">
                  <c:v>-1699.383677</c:v>
                </c:pt>
                <c:pt idx="237">
                  <c:v>-1707.3361669999999</c:v>
                </c:pt>
                <c:pt idx="238">
                  <c:v>-1715.2986560000011</c:v>
                </c:pt>
                <c:pt idx="239">
                  <c:v>-1723.2911459999998</c:v>
                </c:pt>
                <c:pt idx="240">
                  <c:v>-1731.2236350000001</c:v>
                </c:pt>
                <c:pt idx="241">
                  <c:v>-1739.2</c:v>
                </c:pt>
                <c:pt idx="242">
                  <c:v>-1747.1686139999999</c:v>
                </c:pt>
                <c:pt idx="243">
                  <c:v>-1755.1011039999999</c:v>
                </c:pt>
                <c:pt idx="244">
                  <c:v>-1763.1</c:v>
                </c:pt>
                <c:pt idx="245">
                  <c:v>-1771.1221659999999</c:v>
                </c:pt>
                <c:pt idx="246">
                  <c:v>-1779.2048580000001</c:v>
                </c:pt>
                <c:pt idx="247">
                  <c:v>-1787.1710619999999</c:v>
                </c:pt>
                <c:pt idx="248">
                  <c:v>-1795.1</c:v>
                </c:pt>
                <c:pt idx="249">
                  <c:v>-1803.083625</c:v>
                </c:pt>
                <c:pt idx="250">
                  <c:v>-1811.0385309999999</c:v>
                </c:pt>
                <c:pt idx="251">
                  <c:v>-1819.0110199999999</c:v>
                </c:pt>
                <c:pt idx="252">
                  <c:v>-1826.98351</c:v>
                </c:pt>
                <c:pt idx="253">
                  <c:v>-1834.9259990000044</c:v>
                </c:pt>
                <c:pt idx="254">
                  <c:v>-1842.884791</c:v>
                </c:pt>
                <c:pt idx="255">
                  <c:v>-1850.8385870000011</c:v>
                </c:pt>
                <c:pt idx="256">
                  <c:v>-1858.7956290000011</c:v>
                </c:pt>
                <c:pt idx="257">
                  <c:v>-1866.774766</c:v>
                </c:pt>
                <c:pt idx="258">
                  <c:v>-1874.728447</c:v>
                </c:pt>
                <c:pt idx="259">
                  <c:v>-1882.6809359999957</c:v>
                </c:pt>
                <c:pt idx="260">
                  <c:v>-1890.6534259999939</c:v>
                </c:pt>
                <c:pt idx="261">
                  <c:v>-1898.5959150000001</c:v>
                </c:pt>
                <c:pt idx="262">
                  <c:v>-1906.548405</c:v>
                </c:pt>
                <c:pt idx="263">
                  <c:v>-1914.554715</c:v>
                </c:pt>
                <c:pt idx="264">
                  <c:v>-1922.5047070000001</c:v>
                </c:pt>
                <c:pt idx="265">
                  <c:v>-1930.46</c:v>
                </c:pt>
                <c:pt idx="266">
                  <c:v>-1938.36</c:v>
                </c:pt>
                <c:pt idx="267">
                  <c:v>-1946.3578749999999</c:v>
                </c:pt>
                <c:pt idx="268">
                  <c:v>-1954.32</c:v>
                </c:pt>
                <c:pt idx="269">
                  <c:v>-1962.2858309999999</c:v>
                </c:pt>
                <c:pt idx="270">
                  <c:v>-1970.238321</c:v>
                </c:pt>
                <c:pt idx="271">
                  <c:v>-1978.21081</c:v>
                </c:pt>
                <c:pt idx="272">
                  <c:v>-1986.1946399999952</c:v>
                </c:pt>
                <c:pt idx="273">
                  <c:v>-1994.1599999999999</c:v>
                </c:pt>
                <c:pt idx="274">
                  <c:v>-2002.1046229999952</c:v>
                </c:pt>
                <c:pt idx="275">
                  <c:v>-2010.0784610000001</c:v>
                </c:pt>
                <c:pt idx="276">
                  <c:v>-2018.0532579999999</c:v>
                </c:pt>
                <c:pt idx="277">
                  <c:v>-2025.97</c:v>
                </c:pt>
                <c:pt idx="278">
                  <c:v>-2033.9345890000011</c:v>
                </c:pt>
                <c:pt idx="279">
                  <c:v>-2041.9</c:v>
                </c:pt>
                <c:pt idx="280">
                  <c:v>-2049.8832160000102</c:v>
                </c:pt>
                <c:pt idx="281">
                  <c:v>-2057.804564</c:v>
                </c:pt>
                <c:pt idx="282">
                  <c:v>-2065.6881949999997</c:v>
                </c:pt>
                <c:pt idx="283">
                  <c:v>-2073.66</c:v>
                </c:pt>
                <c:pt idx="284">
                  <c:v>-2081.6231740000012</c:v>
                </c:pt>
                <c:pt idx="285">
                  <c:v>-2089.606796</c:v>
                </c:pt>
                <c:pt idx="286">
                  <c:v>-2097.56</c:v>
                </c:pt>
                <c:pt idx="287">
                  <c:v>-2105.5100000000002</c:v>
                </c:pt>
                <c:pt idx="288">
                  <c:v>-2113.4931320000178</c:v>
                </c:pt>
                <c:pt idx="289">
                  <c:v>-2121.46</c:v>
                </c:pt>
                <c:pt idx="290">
                  <c:v>-2129.4100000000012</c:v>
                </c:pt>
                <c:pt idx="291">
                  <c:v>-2137.3506000000002</c:v>
                </c:pt>
                <c:pt idx="292">
                  <c:v>-2145.3044719999998</c:v>
                </c:pt>
                <c:pt idx="293">
                  <c:v>-2153.2744639999987</c:v>
                </c:pt>
                <c:pt idx="294">
                  <c:v>-2161.1999999999998</c:v>
                </c:pt>
                <c:pt idx="295">
                  <c:v>-2169.1844469999987</c:v>
                </c:pt>
                <c:pt idx="296">
                  <c:v>-2177.1630479999999</c:v>
                </c:pt>
                <c:pt idx="297">
                  <c:v>-2185.1333220000097</c:v>
                </c:pt>
                <c:pt idx="298">
                  <c:v>-2193.078027</c:v>
                </c:pt>
                <c:pt idx="299">
                  <c:v>-2201.0405170000022</c:v>
                </c:pt>
                <c:pt idx="300">
                  <c:v>-2208.9899999999998</c:v>
                </c:pt>
                <c:pt idx="301">
                  <c:v>-2216.9654959999998</c:v>
                </c:pt>
                <c:pt idx="302">
                  <c:v>-2224.9243879999999</c:v>
                </c:pt>
                <c:pt idx="303">
                  <c:v>-2232.88438</c:v>
                </c:pt>
                <c:pt idx="304">
                  <c:v>-2240.8100000000022</c:v>
                </c:pt>
                <c:pt idx="305">
                  <c:v>-2248.9243630000001</c:v>
                </c:pt>
                <c:pt idx="306">
                  <c:v>-2256.8915320000178</c:v>
                </c:pt>
                <c:pt idx="307">
                  <c:v>-2264.8000000000002</c:v>
                </c:pt>
                <c:pt idx="308">
                  <c:v>-2272.834429</c:v>
                </c:pt>
                <c:pt idx="309">
                  <c:v>-2280.7664939999909</c:v>
                </c:pt>
                <c:pt idx="310">
                  <c:v>-2288.737901</c:v>
                </c:pt>
                <c:pt idx="311">
                  <c:v>-2296.7103910000001</c:v>
                </c:pt>
                <c:pt idx="312">
                  <c:v>-2304.6657279999999</c:v>
                </c:pt>
                <c:pt idx="313">
                  <c:v>-2312.6453700000002</c:v>
                </c:pt>
                <c:pt idx="314">
                  <c:v>-2320.5714310000012</c:v>
                </c:pt>
                <c:pt idx="315">
                  <c:v>-2328.4703490000002</c:v>
                </c:pt>
                <c:pt idx="316">
                  <c:v>-2336.4</c:v>
                </c:pt>
                <c:pt idx="317">
                  <c:v>-2344.3853280000012</c:v>
                </c:pt>
                <c:pt idx="318">
                  <c:v>-2352.36069</c:v>
                </c:pt>
                <c:pt idx="319">
                  <c:v>-2360.3003070000022</c:v>
                </c:pt>
                <c:pt idx="320">
                  <c:v>-2368.2742370000001</c:v>
                </c:pt>
                <c:pt idx="321">
                  <c:v>-2376.2352860000001</c:v>
                </c:pt>
                <c:pt idx="322">
                  <c:v>-2384.2106649999987</c:v>
                </c:pt>
                <c:pt idx="323">
                  <c:v>-2392.15</c:v>
                </c:pt>
                <c:pt idx="324">
                  <c:v>-2400.1327540000002</c:v>
                </c:pt>
                <c:pt idx="325">
                  <c:v>-2408.0700000000002</c:v>
                </c:pt>
                <c:pt idx="326">
                  <c:v>-2416.0277330000022</c:v>
                </c:pt>
                <c:pt idx="327">
                  <c:v>-2423.996267</c:v>
                </c:pt>
                <c:pt idx="328">
                  <c:v>-2431.9299999999998</c:v>
                </c:pt>
                <c:pt idx="329">
                  <c:v>-2439.94</c:v>
                </c:pt>
                <c:pt idx="330">
                  <c:v>-2446.8570770000097</c:v>
                </c:pt>
                <c:pt idx="331">
                  <c:v>-2450.6381080000001</c:v>
                </c:pt>
                <c:pt idx="332">
                  <c:v>-2452.61</c:v>
                </c:pt>
                <c:pt idx="333">
                  <c:v>-2453.0100000000002</c:v>
                </c:pt>
                <c:pt idx="334">
                  <c:v>-2453.0100000000002</c:v>
                </c:pt>
                <c:pt idx="335">
                  <c:v>-2453.0100000000002</c:v>
                </c:pt>
                <c:pt idx="336">
                  <c:v>-2453.0100000000002</c:v>
                </c:pt>
                <c:pt idx="337">
                  <c:v>-2451.6</c:v>
                </c:pt>
                <c:pt idx="338">
                  <c:v>-2443.1488709999899</c:v>
                </c:pt>
                <c:pt idx="339">
                  <c:v>-2428.3200000000002</c:v>
                </c:pt>
                <c:pt idx="340">
                  <c:v>-2408.2399999999998</c:v>
                </c:pt>
                <c:pt idx="341">
                  <c:v>-2379.6086809999861</c:v>
                </c:pt>
                <c:pt idx="342">
                  <c:v>-2345.7399999999998</c:v>
                </c:pt>
                <c:pt idx="343">
                  <c:v>-2311.5637689999999</c:v>
                </c:pt>
                <c:pt idx="344">
                  <c:v>-2277.6</c:v>
                </c:pt>
                <c:pt idx="345">
                  <c:v>-2243.48</c:v>
                </c:pt>
                <c:pt idx="346">
                  <c:v>-2209.4364009999999</c:v>
                </c:pt>
                <c:pt idx="347">
                  <c:v>-2175.7399999999998</c:v>
                </c:pt>
                <c:pt idx="348">
                  <c:v>-2145.312989</c:v>
                </c:pt>
                <c:pt idx="349">
                  <c:v>-2115.045024</c:v>
                </c:pt>
                <c:pt idx="350">
                  <c:v>-2084.6735699999999</c:v>
                </c:pt>
                <c:pt idx="351">
                  <c:v>-2054.3401160000139</c:v>
                </c:pt>
                <c:pt idx="352">
                  <c:v>-2024.0386500000011</c:v>
                </c:pt>
                <c:pt idx="353">
                  <c:v>-1995.1192099999998</c:v>
                </c:pt>
                <c:pt idx="354">
                  <c:v>-1967.754193</c:v>
                </c:pt>
                <c:pt idx="355">
                  <c:v>-1941.316482</c:v>
                </c:pt>
                <c:pt idx="356">
                  <c:v>-1914.82</c:v>
                </c:pt>
                <c:pt idx="357">
                  <c:v>-1888.3033129999944</c:v>
                </c:pt>
                <c:pt idx="358">
                  <c:v>-1862.9543279999998</c:v>
                </c:pt>
                <c:pt idx="359">
                  <c:v>-1838.2522939999999</c:v>
                </c:pt>
                <c:pt idx="360">
                  <c:v>-1813.6828699999999</c:v>
                </c:pt>
                <c:pt idx="361">
                  <c:v>-1789.1263750000001</c:v>
                </c:pt>
                <c:pt idx="362">
                  <c:v>-1764.42</c:v>
                </c:pt>
                <c:pt idx="363">
                  <c:v>-1741.4704650000001</c:v>
                </c:pt>
                <c:pt idx="364">
                  <c:v>-1719.548397</c:v>
                </c:pt>
                <c:pt idx="365">
                  <c:v>-1723.86</c:v>
                </c:pt>
                <c:pt idx="366">
                  <c:v>-1704.93191</c:v>
                </c:pt>
                <c:pt idx="367">
                  <c:v>-1684.76</c:v>
                </c:pt>
                <c:pt idx="368">
                  <c:v>-1663.94</c:v>
                </c:pt>
                <c:pt idx="369">
                  <c:v>-1643.1375660000001</c:v>
                </c:pt>
                <c:pt idx="370">
                  <c:v>-1623.2250940000001</c:v>
                </c:pt>
                <c:pt idx="371">
                  <c:v>-1603.72</c:v>
                </c:pt>
                <c:pt idx="372">
                  <c:v>-1584.2685980000001</c:v>
                </c:pt>
                <c:pt idx="373">
                  <c:v>-1564.9595720000011</c:v>
                </c:pt>
                <c:pt idx="374">
                  <c:v>-1545.6799999999998</c:v>
                </c:pt>
                <c:pt idx="375">
                  <c:v>-1526.4</c:v>
                </c:pt>
                <c:pt idx="376">
                  <c:v>-1507.1399999999999</c:v>
                </c:pt>
                <c:pt idx="377">
                  <c:v>-1487.6799999999998</c:v>
                </c:pt>
                <c:pt idx="378">
                  <c:v>-1468.4453120000001</c:v>
                </c:pt>
                <c:pt idx="379">
                  <c:v>-1449.35</c:v>
                </c:pt>
                <c:pt idx="380">
                  <c:v>-1431.37</c:v>
                </c:pt>
                <c:pt idx="381">
                  <c:v>-1413.5367189999999</c:v>
                </c:pt>
                <c:pt idx="382">
                  <c:v>-1395.6299999999999</c:v>
                </c:pt>
                <c:pt idx="383">
                  <c:v>-1377.83</c:v>
                </c:pt>
                <c:pt idx="384">
                  <c:v>-1360.007325</c:v>
                </c:pt>
                <c:pt idx="385">
                  <c:v>-1342.2107710000043</c:v>
                </c:pt>
                <c:pt idx="386">
                  <c:v>-1324.2923719999999</c:v>
                </c:pt>
                <c:pt idx="387">
                  <c:v>-1306.1299999999999</c:v>
                </c:pt>
                <c:pt idx="388">
                  <c:v>-1287.9090010000011</c:v>
                </c:pt>
                <c:pt idx="389">
                  <c:v>-1270.009941</c:v>
                </c:pt>
                <c:pt idx="390">
                  <c:v>-1252.1399999999999</c:v>
                </c:pt>
                <c:pt idx="391">
                  <c:v>-1234.390897</c:v>
                </c:pt>
                <c:pt idx="392">
                  <c:v>-1216.4975100000001</c:v>
                </c:pt>
                <c:pt idx="393">
                  <c:v>-1199.1409389999944</c:v>
                </c:pt>
                <c:pt idx="394">
                  <c:v>-1181.6699999999998</c:v>
                </c:pt>
                <c:pt idx="395">
                  <c:v>-1164.5850790000011</c:v>
                </c:pt>
                <c:pt idx="396">
                  <c:v>-1147.539203</c:v>
                </c:pt>
                <c:pt idx="397">
                  <c:v>-1130.521023</c:v>
                </c:pt>
                <c:pt idx="398">
                  <c:v>-1113.312649</c:v>
                </c:pt>
                <c:pt idx="399">
                  <c:v>-1094.46</c:v>
                </c:pt>
                <c:pt idx="400">
                  <c:v>-1075.1299999999999</c:v>
                </c:pt>
                <c:pt idx="401">
                  <c:v>-1056.1002179999998</c:v>
                </c:pt>
                <c:pt idx="402">
                  <c:v>-1037.2027410000001</c:v>
                </c:pt>
                <c:pt idx="403">
                  <c:v>-1018.2893790000034</c:v>
                </c:pt>
                <c:pt idx="404">
                  <c:v>-999.32030199999997</c:v>
                </c:pt>
                <c:pt idx="405">
                  <c:v>-981.07</c:v>
                </c:pt>
                <c:pt idx="406">
                  <c:v>-963.05684699999949</c:v>
                </c:pt>
                <c:pt idx="407">
                  <c:v>-945.40599999999949</c:v>
                </c:pt>
                <c:pt idx="408">
                  <c:v>-928.12087899999995</c:v>
                </c:pt>
                <c:pt idx="409">
                  <c:v>-911.13407299999994</c:v>
                </c:pt>
                <c:pt idx="410">
                  <c:v>-894.26699999999948</c:v>
                </c:pt>
                <c:pt idx="411">
                  <c:v>-877.26192799999797</c:v>
                </c:pt>
                <c:pt idx="412">
                  <c:v>-860.07084800000052</c:v>
                </c:pt>
                <c:pt idx="413">
                  <c:v>-842.33799999999746</c:v>
                </c:pt>
                <c:pt idx="414">
                  <c:v>-823.94340599999998</c:v>
                </c:pt>
                <c:pt idx="415">
                  <c:v>-805.32854099999997</c:v>
                </c:pt>
                <c:pt idx="416">
                  <c:v>-786.82143599999949</c:v>
                </c:pt>
                <c:pt idx="417">
                  <c:v>-768.28112699999997</c:v>
                </c:pt>
                <c:pt idx="418">
                  <c:v>-749.94514099999947</c:v>
                </c:pt>
                <c:pt idx="419">
                  <c:v>-731.59900400000004</c:v>
                </c:pt>
                <c:pt idx="420">
                  <c:v>-713.06</c:v>
                </c:pt>
                <c:pt idx="421">
                  <c:v>-694.50791699999797</c:v>
                </c:pt>
                <c:pt idx="422">
                  <c:v>-676.07899999999995</c:v>
                </c:pt>
                <c:pt idx="423">
                  <c:v>-657.818714</c:v>
                </c:pt>
                <c:pt idx="424">
                  <c:v>-639.76708299999996</c:v>
                </c:pt>
                <c:pt idx="425">
                  <c:v>-622.27528199999995</c:v>
                </c:pt>
                <c:pt idx="426">
                  <c:v>-605.21699999999998</c:v>
                </c:pt>
                <c:pt idx="427">
                  <c:v>-588.36699999999746</c:v>
                </c:pt>
                <c:pt idx="428">
                  <c:v>-571.56799999999748</c:v>
                </c:pt>
                <c:pt idx="429">
                  <c:v>-555.32769799999699</c:v>
                </c:pt>
                <c:pt idx="430">
                  <c:v>-539.05004499999939</c:v>
                </c:pt>
                <c:pt idx="431">
                  <c:v>-522.43789299999946</c:v>
                </c:pt>
                <c:pt idx="432">
                  <c:v>-506.027999999999</c:v>
                </c:pt>
                <c:pt idx="433">
                  <c:v>-489.25200000000001</c:v>
                </c:pt>
                <c:pt idx="434">
                  <c:v>-471.92847099999886</c:v>
                </c:pt>
                <c:pt idx="435">
                  <c:v>-453.66399999999999</c:v>
                </c:pt>
                <c:pt idx="436">
                  <c:v>-435.11449199999998</c:v>
                </c:pt>
                <c:pt idx="437">
                  <c:v>-416.21512999999868</c:v>
                </c:pt>
                <c:pt idx="438">
                  <c:v>-397.43360499999886</c:v>
                </c:pt>
                <c:pt idx="439">
                  <c:v>-377.44835199999886</c:v>
                </c:pt>
                <c:pt idx="440">
                  <c:v>-357.4279999999988</c:v>
                </c:pt>
                <c:pt idx="441">
                  <c:v>-337.64947600000102</c:v>
                </c:pt>
                <c:pt idx="442">
                  <c:v>-317.93799999999868</c:v>
                </c:pt>
                <c:pt idx="443">
                  <c:v>-302.72967399999999</c:v>
                </c:pt>
                <c:pt idx="444">
                  <c:v>-294.28599999999886</c:v>
                </c:pt>
                <c:pt idx="445">
                  <c:v>-285.90049299999993</c:v>
                </c:pt>
                <c:pt idx="446">
                  <c:v>-277.56486700000102</c:v>
                </c:pt>
                <c:pt idx="447">
                  <c:v>-269.22098699999964</c:v>
                </c:pt>
                <c:pt idx="448">
                  <c:v>-260.90220499999964</c:v>
                </c:pt>
                <c:pt idx="449">
                  <c:v>-256.28799999999899</c:v>
                </c:pt>
                <c:pt idx="450">
                  <c:v>-250.80153900000047</c:v>
                </c:pt>
                <c:pt idx="451">
                  <c:v>-242.46723500000004</c:v>
                </c:pt>
                <c:pt idx="452">
                  <c:v>-234.13641700000051</c:v>
                </c:pt>
                <c:pt idx="453">
                  <c:v>-225.46200000000007</c:v>
                </c:pt>
                <c:pt idx="454">
                  <c:v>-216.036643</c:v>
                </c:pt>
                <c:pt idx="455">
                  <c:v>-206.571</c:v>
                </c:pt>
                <c:pt idx="456">
                  <c:v>-197.09443900000051</c:v>
                </c:pt>
                <c:pt idx="457">
                  <c:v>-187.6337549999993</c:v>
                </c:pt>
                <c:pt idx="458">
                  <c:v>-178.16436299999998</c:v>
                </c:pt>
                <c:pt idx="459">
                  <c:v>-168.7408549999993</c:v>
                </c:pt>
                <c:pt idx="460">
                  <c:v>-159.28</c:v>
                </c:pt>
                <c:pt idx="461">
                  <c:v>-149.786</c:v>
                </c:pt>
                <c:pt idx="462">
                  <c:v>-140.79795499999992</c:v>
                </c:pt>
                <c:pt idx="463">
                  <c:v>-133.24353899999952</c:v>
                </c:pt>
                <c:pt idx="464">
                  <c:v>-127.44727400000043</c:v>
                </c:pt>
                <c:pt idx="465">
                  <c:v>-121.818</c:v>
                </c:pt>
                <c:pt idx="466">
                  <c:v>-116.089844</c:v>
                </c:pt>
                <c:pt idx="467">
                  <c:v>-110.402773</c:v>
                </c:pt>
                <c:pt idx="468">
                  <c:v>-104.73642900000026</c:v>
                </c:pt>
                <c:pt idx="469">
                  <c:v>-99.050871999999728</c:v>
                </c:pt>
                <c:pt idx="470">
                  <c:v>-93.360179000000002</c:v>
                </c:pt>
                <c:pt idx="471">
                  <c:v>-82.102399999999989</c:v>
                </c:pt>
                <c:pt idx="472">
                  <c:v>-70.738163000000227</c:v>
                </c:pt>
                <c:pt idx="473">
                  <c:v>-58.590200000000003</c:v>
                </c:pt>
                <c:pt idx="474">
                  <c:v>-54.744438000000002</c:v>
                </c:pt>
                <c:pt idx="475">
                  <c:v>-49.6158</c:v>
                </c:pt>
                <c:pt idx="476">
                  <c:v>-47.720800000000011</c:v>
                </c:pt>
                <c:pt idx="477">
                  <c:v>-44.101900000000001</c:v>
                </c:pt>
                <c:pt idx="478">
                  <c:v>-32.781600000000005</c:v>
                </c:pt>
                <c:pt idx="479">
                  <c:v>-31.302</c:v>
                </c:pt>
                <c:pt idx="480">
                  <c:v>-31.301600000000001</c:v>
                </c:pt>
                <c:pt idx="481">
                  <c:v>-31.301300000000001</c:v>
                </c:pt>
                <c:pt idx="482">
                  <c:v>-31.300899999999999</c:v>
                </c:pt>
                <c:pt idx="483">
                  <c:v>-29.924999999999986</c:v>
                </c:pt>
                <c:pt idx="484">
                  <c:v>-22.48619999999989</c:v>
                </c:pt>
                <c:pt idx="485">
                  <c:v>-13.2066</c:v>
                </c:pt>
                <c:pt idx="486">
                  <c:v>-8.3005600000000008</c:v>
                </c:pt>
                <c:pt idx="487">
                  <c:v>-8.2577600000000011</c:v>
                </c:pt>
                <c:pt idx="488">
                  <c:v>-8.3851000000000067</c:v>
                </c:pt>
                <c:pt idx="489">
                  <c:v>-8.3854400000000489</c:v>
                </c:pt>
                <c:pt idx="490">
                  <c:v>-8.3857900000000267</c:v>
                </c:pt>
                <c:pt idx="491">
                  <c:v>-8.3871800000000007</c:v>
                </c:pt>
                <c:pt idx="492">
                  <c:v>-8.2675100000000015</c:v>
                </c:pt>
                <c:pt idx="493">
                  <c:v>-8.2428000000000008</c:v>
                </c:pt>
                <c:pt idx="494">
                  <c:v>-8.2320200000000003</c:v>
                </c:pt>
                <c:pt idx="495">
                  <c:v>-3.6818300000000002</c:v>
                </c:pt>
                <c:pt idx="496">
                  <c:v>-3.6821799999999998</c:v>
                </c:pt>
                <c:pt idx="497">
                  <c:v>-3.9037899999999999</c:v>
                </c:pt>
                <c:pt idx="498">
                  <c:v>-3.9037899999999999</c:v>
                </c:pt>
                <c:pt idx="499">
                  <c:v>-3.9037899999999999</c:v>
                </c:pt>
                <c:pt idx="500">
                  <c:v>-3.9037899999999999</c:v>
                </c:pt>
                <c:pt idx="501">
                  <c:v>-3.9037899999999999</c:v>
                </c:pt>
              </c:numCache>
            </c:numRef>
          </c:yVal>
        </c:ser>
        <c:ser>
          <c:idx val="12"/>
          <c:order val="12"/>
          <c:tx>
            <c:v>12-Hole4</c:v>
          </c:tx>
          <c:spPr>
            <a:ln w="28575">
              <a:noFill/>
            </a:ln>
          </c:spPr>
          <c:marker>
            <c:symbol val="circle"/>
            <c:size val="2"/>
            <c:spPr>
              <a:solidFill>
                <a:srgbClr val="3366FF"/>
              </a:solidFill>
              <a:ln>
                <a:solidFill>
                  <a:srgbClr val="3366FF"/>
                </a:solidFill>
                <a:prstDash val="solid"/>
              </a:ln>
            </c:spPr>
          </c:marker>
          <c:xVal>
            <c:numRef>
              <c:f>'13-Hole15'!$H$10:$H$511</c:f>
              <c:numCache>
                <c:formatCode>m/d/yy\ h:mm;@</c:formatCode>
                <c:ptCount val="502"/>
                <c:pt idx="0">
                  <c:v>40181.700169999996</c:v>
                </c:pt>
                <c:pt idx="1">
                  <c:v>40181.702743999995</c:v>
                </c:pt>
                <c:pt idx="2">
                  <c:v>40181.705319000001</c:v>
                </c:pt>
                <c:pt idx="3">
                  <c:v>40181.707889999998</c:v>
                </c:pt>
                <c:pt idx="4">
                  <c:v>40181.710468999998</c:v>
                </c:pt>
                <c:pt idx="5">
                  <c:v>40181.713052999999</c:v>
                </c:pt>
                <c:pt idx="6">
                  <c:v>40181.715636000001</c:v>
                </c:pt>
                <c:pt idx="7">
                  <c:v>40181.718207000013</c:v>
                </c:pt>
                <c:pt idx="8">
                  <c:v>40181.720782999975</c:v>
                </c:pt>
                <c:pt idx="9">
                  <c:v>40181.723355999995</c:v>
                </c:pt>
                <c:pt idx="10">
                  <c:v>40181.726221999998</c:v>
                </c:pt>
                <c:pt idx="11">
                  <c:v>40181.728792999995</c:v>
                </c:pt>
                <c:pt idx="12">
                  <c:v>40181.731367999986</c:v>
                </c:pt>
                <c:pt idx="13">
                  <c:v>40181.733941999984</c:v>
                </c:pt>
                <c:pt idx="14">
                  <c:v>40181.736516000012</c:v>
                </c:pt>
                <c:pt idx="15">
                  <c:v>40181.739087999995</c:v>
                </c:pt>
                <c:pt idx="16">
                  <c:v>40181.741663999994</c:v>
                </c:pt>
                <c:pt idx="17">
                  <c:v>40181.744247000002</c:v>
                </c:pt>
                <c:pt idx="18">
                  <c:v>40181.746823000001</c:v>
                </c:pt>
                <c:pt idx="19">
                  <c:v>40181.749394999999</c:v>
                </c:pt>
                <c:pt idx="20">
                  <c:v>40181.751970999998</c:v>
                </c:pt>
                <c:pt idx="21">
                  <c:v>40181.754555000043</c:v>
                </c:pt>
                <c:pt idx="22">
                  <c:v>40181.757140000002</c:v>
                </c:pt>
                <c:pt idx="23">
                  <c:v>40181.759712999999</c:v>
                </c:pt>
                <c:pt idx="24">
                  <c:v>40181.762298000001</c:v>
                </c:pt>
                <c:pt idx="25">
                  <c:v>40181.764882999996</c:v>
                </c:pt>
                <c:pt idx="26">
                  <c:v>40181.767468999984</c:v>
                </c:pt>
                <c:pt idx="27">
                  <c:v>40181.770042999997</c:v>
                </c:pt>
                <c:pt idx="28">
                  <c:v>40181.772627999999</c:v>
                </c:pt>
                <c:pt idx="29">
                  <c:v>40181.775212</c:v>
                </c:pt>
                <c:pt idx="30">
                  <c:v>40181.777787999985</c:v>
                </c:pt>
                <c:pt idx="31">
                  <c:v>40181.780361999998</c:v>
                </c:pt>
                <c:pt idx="32">
                  <c:v>40181.782944999999</c:v>
                </c:pt>
                <c:pt idx="33">
                  <c:v>40181.785520999998</c:v>
                </c:pt>
                <c:pt idx="34">
                  <c:v>40181.788093000003</c:v>
                </c:pt>
                <c:pt idx="35">
                  <c:v>40181.790675999997</c:v>
                </c:pt>
                <c:pt idx="36">
                  <c:v>40181.793250999996</c:v>
                </c:pt>
                <c:pt idx="37">
                  <c:v>40181.795834999997</c:v>
                </c:pt>
                <c:pt idx="38">
                  <c:v>40181.798407999995</c:v>
                </c:pt>
                <c:pt idx="39">
                  <c:v>40181.800983000001</c:v>
                </c:pt>
                <c:pt idx="40">
                  <c:v>40181.803567000003</c:v>
                </c:pt>
                <c:pt idx="41">
                  <c:v>40181.806143000002</c:v>
                </c:pt>
                <c:pt idx="42">
                  <c:v>40181.808716000043</c:v>
                </c:pt>
                <c:pt idx="43">
                  <c:v>40181.811300000001</c:v>
                </c:pt>
                <c:pt idx="44">
                  <c:v>40181.813874000043</c:v>
                </c:pt>
                <c:pt idx="45">
                  <c:v>40181.816448000012</c:v>
                </c:pt>
                <c:pt idx="46">
                  <c:v>40181.819021000003</c:v>
                </c:pt>
                <c:pt idx="47">
                  <c:v>40181.821596000002</c:v>
                </c:pt>
                <c:pt idx="48">
                  <c:v>40181.824171</c:v>
                </c:pt>
                <c:pt idx="49">
                  <c:v>40181.826755000002</c:v>
                </c:pt>
                <c:pt idx="50">
                  <c:v>40181.829326999999</c:v>
                </c:pt>
                <c:pt idx="51">
                  <c:v>40181.831900999998</c:v>
                </c:pt>
                <c:pt idx="52">
                  <c:v>40181.834475000003</c:v>
                </c:pt>
                <c:pt idx="53">
                  <c:v>40181.837049000002</c:v>
                </c:pt>
                <c:pt idx="54">
                  <c:v>40181.839620999999</c:v>
                </c:pt>
                <c:pt idx="55">
                  <c:v>40181.842194000012</c:v>
                </c:pt>
                <c:pt idx="56">
                  <c:v>40181.844770000003</c:v>
                </c:pt>
                <c:pt idx="57">
                  <c:v>40181.847344000002</c:v>
                </c:pt>
                <c:pt idx="58">
                  <c:v>40181.849916000043</c:v>
                </c:pt>
                <c:pt idx="59">
                  <c:v>40181.852490000012</c:v>
                </c:pt>
                <c:pt idx="60">
                  <c:v>40181.855064000003</c:v>
                </c:pt>
                <c:pt idx="61">
                  <c:v>40181.857635000139</c:v>
                </c:pt>
                <c:pt idx="62">
                  <c:v>40181.860209000013</c:v>
                </c:pt>
                <c:pt idx="63">
                  <c:v>40181.862783999997</c:v>
                </c:pt>
                <c:pt idx="64">
                  <c:v>40181.865358000003</c:v>
                </c:pt>
                <c:pt idx="65">
                  <c:v>40181.86793</c:v>
                </c:pt>
                <c:pt idx="66">
                  <c:v>40181.870504000013</c:v>
                </c:pt>
                <c:pt idx="67">
                  <c:v>40181.873079000012</c:v>
                </c:pt>
                <c:pt idx="68">
                  <c:v>40181.875654000003</c:v>
                </c:pt>
                <c:pt idx="69">
                  <c:v>40181.878232000185</c:v>
                </c:pt>
                <c:pt idx="70">
                  <c:v>40181.880812000185</c:v>
                </c:pt>
                <c:pt idx="71">
                  <c:v>40181.883396000012</c:v>
                </c:pt>
                <c:pt idx="72">
                  <c:v>40181.885972000011</c:v>
                </c:pt>
                <c:pt idx="73">
                  <c:v>40181.888544000147</c:v>
                </c:pt>
                <c:pt idx="74">
                  <c:v>40181.891127999996</c:v>
                </c:pt>
                <c:pt idx="75">
                  <c:v>40181.893703999995</c:v>
                </c:pt>
                <c:pt idx="76">
                  <c:v>40181.896288000011</c:v>
                </c:pt>
                <c:pt idx="77">
                  <c:v>40181.898861000001</c:v>
                </c:pt>
                <c:pt idx="78">
                  <c:v>40181.901445999996</c:v>
                </c:pt>
                <c:pt idx="79">
                  <c:v>40181.904021000002</c:v>
                </c:pt>
                <c:pt idx="80">
                  <c:v>40181.906605000011</c:v>
                </c:pt>
                <c:pt idx="81">
                  <c:v>40181.909178000002</c:v>
                </c:pt>
                <c:pt idx="82">
                  <c:v>40181.911754000001</c:v>
                </c:pt>
                <c:pt idx="83">
                  <c:v>40181.91433800017</c:v>
                </c:pt>
                <c:pt idx="84">
                  <c:v>40181.916923000012</c:v>
                </c:pt>
                <c:pt idx="85">
                  <c:v>40181.919495000002</c:v>
                </c:pt>
                <c:pt idx="86">
                  <c:v>40181.922072000001</c:v>
                </c:pt>
                <c:pt idx="87">
                  <c:v>40181.924657000003</c:v>
                </c:pt>
                <c:pt idx="88">
                  <c:v>40181.927241999998</c:v>
                </c:pt>
                <c:pt idx="89">
                  <c:v>40181.929814000003</c:v>
                </c:pt>
                <c:pt idx="90">
                  <c:v>40181.932399000012</c:v>
                </c:pt>
                <c:pt idx="91">
                  <c:v>40181.934975000011</c:v>
                </c:pt>
                <c:pt idx="92">
                  <c:v>40181.937558000012</c:v>
                </c:pt>
                <c:pt idx="93">
                  <c:v>40181.940131000003</c:v>
                </c:pt>
                <c:pt idx="94">
                  <c:v>40181.942707000002</c:v>
                </c:pt>
                <c:pt idx="95">
                  <c:v>40181.945292000011</c:v>
                </c:pt>
                <c:pt idx="96">
                  <c:v>40181.947864000002</c:v>
                </c:pt>
                <c:pt idx="97">
                  <c:v>40181.950449000011</c:v>
                </c:pt>
                <c:pt idx="98">
                  <c:v>40181.953025000003</c:v>
                </c:pt>
                <c:pt idx="99">
                  <c:v>40181.955608000011</c:v>
                </c:pt>
                <c:pt idx="100">
                  <c:v>40181.958181000002</c:v>
                </c:pt>
                <c:pt idx="101">
                  <c:v>40181.960757000001</c:v>
                </c:pt>
                <c:pt idx="102">
                  <c:v>40181.963340999995</c:v>
                </c:pt>
                <c:pt idx="103">
                  <c:v>40181.965924999997</c:v>
                </c:pt>
                <c:pt idx="104">
                  <c:v>40181.968498000002</c:v>
                </c:pt>
                <c:pt idx="105">
                  <c:v>40181.971073000001</c:v>
                </c:pt>
                <c:pt idx="106">
                  <c:v>40181.973658000003</c:v>
                </c:pt>
                <c:pt idx="107">
                  <c:v>40181.976233000147</c:v>
                </c:pt>
                <c:pt idx="108">
                  <c:v>40181.978806000043</c:v>
                </c:pt>
                <c:pt idx="109">
                  <c:v>40181.981389</c:v>
                </c:pt>
                <c:pt idx="110">
                  <c:v>40181.983966</c:v>
                </c:pt>
                <c:pt idx="111">
                  <c:v>40181.986550000147</c:v>
                </c:pt>
                <c:pt idx="112">
                  <c:v>40181.989122999999</c:v>
                </c:pt>
                <c:pt idx="113">
                  <c:v>40181.991698999998</c:v>
                </c:pt>
                <c:pt idx="114">
                  <c:v>40181.994283</c:v>
                </c:pt>
                <c:pt idx="115">
                  <c:v>40181.996858000013</c:v>
                </c:pt>
                <c:pt idx="116">
                  <c:v>40181.999430999997</c:v>
                </c:pt>
                <c:pt idx="117">
                  <c:v>40182.002015000013</c:v>
                </c:pt>
                <c:pt idx="118">
                  <c:v>40182.004599000138</c:v>
                </c:pt>
                <c:pt idx="119">
                  <c:v>40182.007174999999</c:v>
                </c:pt>
                <c:pt idx="120">
                  <c:v>40182.009747999997</c:v>
                </c:pt>
                <c:pt idx="121">
                  <c:v>40182.012333000013</c:v>
                </c:pt>
                <c:pt idx="122">
                  <c:v>40182.014918000146</c:v>
                </c:pt>
                <c:pt idx="123">
                  <c:v>40182.017503000003</c:v>
                </c:pt>
                <c:pt idx="124">
                  <c:v>40182.020076000001</c:v>
                </c:pt>
                <c:pt idx="125">
                  <c:v>40182.022660999995</c:v>
                </c:pt>
                <c:pt idx="126">
                  <c:v>40182.025236000001</c:v>
                </c:pt>
                <c:pt idx="127">
                  <c:v>40182.027820999996</c:v>
                </c:pt>
                <c:pt idx="128">
                  <c:v>40182.030394000001</c:v>
                </c:pt>
                <c:pt idx="129">
                  <c:v>40182.032979000003</c:v>
                </c:pt>
                <c:pt idx="130">
                  <c:v>40182.035563999998</c:v>
                </c:pt>
                <c:pt idx="131">
                  <c:v>40182.038136000003</c:v>
                </c:pt>
                <c:pt idx="132">
                  <c:v>40182.040713000002</c:v>
                </c:pt>
                <c:pt idx="133">
                  <c:v>40182.043300999998</c:v>
                </c:pt>
                <c:pt idx="134">
                  <c:v>40182.045883999999</c:v>
                </c:pt>
                <c:pt idx="135">
                  <c:v>40182.048457000012</c:v>
                </c:pt>
                <c:pt idx="136">
                  <c:v>40182.051040999999</c:v>
                </c:pt>
                <c:pt idx="137">
                  <c:v>40182.053626000001</c:v>
                </c:pt>
                <c:pt idx="138">
                  <c:v>40182.056201000043</c:v>
                </c:pt>
                <c:pt idx="139">
                  <c:v>40182.058773000012</c:v>
                </c:pt>
                <c:pt idx="140">
                  <c:v>40182.061357999999</c:v>
                </c:pt>
                <c:pt idx="141">
                  <c:v>40182.063932999998</c:v>
                </c:pt>
                <c:pt idx="142">
                  <c:v>40182.066518000043</c:v>
                </c:pt>
                <c:pt idx="143">
                  <c:v>40182.069091999998</c:v>
                </c:pt>
                <c:pt idx="144">
                  <c:v>40182.071677</c:v>
                </c:pt>
                <c:pt idx="145">
                  <c:v>40182.074263000002</c:v>
                </c:pt>
                <c:pt idx="146">
                  <c:v>40182.076848000012</c:v>
                </c:pt>
                <c:pt idx="147">
                  <c:v>40182.079420999995</c:v>
                </c:pt>
                <c:pt idx="148">
                  <c:v>40182.082005000011</c:v>
                </c:pt>
                <c:pt idx="149">
                  <c:v>40182.084591000013</c:v>
                </c:pt>
                <c:pt idx="150">
                  <c:v>40182.087177000001</c:v>
                </c:pt>
                <c:pt idx="151">
                  <c:v>40182.089749999999</c:v>
                </c:pt>
                <c:pt idx="152">
                  <c:v>40182.092335000001</c:v>
                </c:pt>
                <c:pt idx="153">
                  <c:v>40182.094921000004</c:v>
                </c:pt>
                <c:pt idx="154">
                  <c:v>40182.097504999998</c:v>
                </c:pt>
                <c:pt idx="155">
                  <c:v>40182.100078000003</c:v>
                </c:pt>
                <c:pt idx="156">
                  <c:v>40182.102653000002</c:v>
                </c:pt>
                <c:pt idx="157">
                  <c:v>40182.105238000011</c:v>
                </c:pt>
                <c:pt idx="158">
                  <c:v>40182.107813000002</c:v>
                </c:pt>
                <c:pt idx="159">
                  <c:v>40182.110386</c:v>
                </c:pt>
                <c:pt idx="160">
                  <c:v>40182.112970000002</c:v>
                </c:pt>
                <c:pt idx="161">
                  <c:v>40182.115545000001</c:v>
                </c:pt>
                <c:pt idx="162">
                  <c:v>40182.118129000002</c:v>
                </c:pt>
                <c:pt idx="163">
                  <c:v>40182.120701999986</c:v>
                </c:pt>
                <c:pt idx="164">
                  <c:v>40182.123276999999</c:v>
                </c:pt>
                <c:pt idx="165">
                  <c:v>40182.125861999994</c:v>
                </c:pt>
                <c:pt idx="166">
                  <c:v>40182.128433999998</c:v>
                </c:pt>
                <c:pt idx="167">
                  <c:v>40182.131007999997</c:v>
                </c:pt>
                <c:pt idx="168">
                  <c:v>40182.133591999998</c:v>
                </c:pt>
                <c:pt idx="169">
                  <c:v>40182.136167999997</c:v>
                </c:pt>
                <c:pt idx="170">
                  <c:v>40182.138739000002</c:v>
                </c:pt>
                <c:pt idx="171">
                  <c:v>40182.141313</c:v>
                </c:pt>
                <c:pt idx="172">
                  <c:v>40182.143888999999</c:v>
                </c:pt>
                <c:pt idx="173">
                  <c:v>40182.146473000001</c:v>
                </c:pt>
                <c:pt idx="174">
                  <c:v>40182.149044999998</c:v>
                </c:pt>
                <c:pt idx="175">
                  <c:v>40182.151620000004</c:v>
                </c:pt>
                <c:pt idx="176">
                  <c:v>40182.154204000013</c:v>
                </c:pt>
                <c:pt idx="177">
                  <c:v>40182.156780000005</c:v>
                </c:pt>
                <c:pt idx="178">
                  <c:v>40182.159355000003</c:v>
                </c:pt>
                <c:pt idx="179">
                  <c:v>40182.161939999998</c:v>
                </c:pt>
                <c:pt idx="180">
                  <c:v>40182.164522999999</c:v>
                </c:pt>
                <c:pt idx="181">
                  <c:v>40182.167097999998</c:v>
                </c:pt>
                <c:pt idx="182">
                  <c:v>40182.169668999995</c:v>
                </c:pt>
                <c:pt idx="183">
                  <c:v>40182.172243000001</c:v>
                </c:pt>
                <c:pt idx="184">
                  <c:v>40182.174818000043</c:v>
                </c:pt>
                <c:pt idx="185">
                  <c:v>40182.177391999998</c:v>
                </c:pt>
                <c:pt idx="186">
                  <c:v>40182.179963999995</c:v>
                </c:pt>
                <c:pt idx="187">
                  <c:v>40182.182538000146</c:v>
                </c:pt>
                <c:pt idx="188">
                  <c:v>40182.185113</c:v>
                </c:pt>
                <c:pt idx="189">
                  <c:v>40182.187697000001</c:v>
                </c:pt>
                <c:pt idx="190">
                  <c:v>40182.190268999999</c:v>
                </c:pt>
                <c:pt idx="191">
                  <c:v>40182.192842999997</c:v>
                </c:pt>
                <c:pt idx="192">
                  <c:v>40182.195417999996</c:v>
                </c:pt>
                <c:pt idx="193">
                  <c:v>40182.197991999994</c:v>
                </c:pt>
                <c:pt idx="194">
                  <c:v>40182.200563999999</c:v>
                </c:pt>
                <c:pt idx="195">
                  <c:v>40182.203137999997</c:v>
                </c:pt>
                <c:pt idx="196">
                  <c:v>40182.205712999996</c:v>
                </c:pt>
                <c:pt idx="197">
                  <c:v>40182.208284</c:v>
                </c:pt>
                <c:pt idx="198">
                  <c:v>40182.210865000001</c:v>
                </c:pt>
                <c:pt idx="199">
                  <c:v>40182.213442999986</c:v>
                </c:pt>
                <c:pt idx="200">
                  <c:v>40182.216017000013</c:v>
                </c:pt>
                <c:pt idx="201">
                  <c:v>40182.218588000003</c:v>
                </c:pt>
                <c:pt idx="202">
                  <c:v>40182.221164999974</c:v>
                </c:pt>
                <c:pt idx="203">
                  <c:v>40182.223739999987</c:v>
                </c:pt>
                <c:pt idx="204">
                  <c:v>40182.226322999995</c:v>
                </c:pt>
                <c:pt idx="205">
                  <c:v>40182.228895</c:v>
                </c:pt>
                <c:pt idx="206">
                  <c:v>40182.231468999984</c:v>
                </c:pt>
                <c:pt idx="207">
                  <c:v>40182.234043999997</c:v>
                </c:pt>
                <c:pt idx="208">
                  <c:v>40182.236619000003</c:v>
                </c:pt>
                <c:pt idx="209">
                  <c:v>40182.239190999986</c:v>
                </c:pt>
                <c:pt idx="210">
                  <c:v>40182.241765999985</c:v>
                </c:pt>
                <c:pt idx="211">
                  <c:v>40182.244350000001</c:v>
                </c:pt>
                <c:pt idx="212">
                  <c:v>40182.246924999999</c:v>
                </c:pt>
                <c:pt idx="213">
                  <c:v>40182.249496999997</c:v>
                </c:pt>
                <c:pt idx="214">
                  <c:v>40182.252072000003</c:v>
                </c:pt>
                <c:pt idx="215">
                  <c:v>40182.254647000002</c:v>
                </c:pt>
                <c:pt idx="216">
                  <c:v>40182.257231000003</c:v>
                </c:pt>
                <c:pt idx="217">
                  <c:v>40182.259803000001</c:v>
                </c:pt>
                <c:pt idx="218">
                  <c:v>40182.262377999999</c:v>
                </c:pt>
                <c:pt idx="219">
                  <c:v>40182.264961999994</c:v>
                </c:pt>
                <c:pt idx="220">
                  <c:v>40182.267535999999</c:v>
                </c:pt>
                <c:pt idx="221">
                  <c:v>40182.270109999998</c:v>
                </c:pt>
                <c:pt idx="222">
                  <c:v>40182.272695</c:v>
                </c:pt>
                <c:pt idx="223">
                  <c:v>40182.275268999998</c:v>
                </c:pt>
                <c:pt idx="224">
                  <c:v>40182.277855</c:v>
                </c:pt>
                <c:pt idx="225">
                  <c:v>40182.280428999999</c:v>
                </c:pt>
                <c:pt idx="226">
                  <c:v>40182.283013</c:v>
                </c:pt>
                <c:pt idx="227">
                  <c:v>40182.285598000002</c:v>
                </c:pt>
                <c:pt idx="228">
                  <c:v>40182.288171</c:v>
                </c:pt>
                <c:pt idx="229">
                  <c:v>40182.290745999984</c:v>
                </c:pt>
                <c:pt idx="230">
                  <c:v>40182.293329999986</c:v>
                </c:pt>
                <c:pt idx="231">
                  <c:v>40182.295905999985</c:v>
                </c:pt>
                <c:pt idx="232">
                  <c:v>40182.298477999997</c:v>
                </c:pt>
                <c:pt idx="233">
                  <c:v>40182.301063999999</c:v>
                </c:pt>
                <c:pt idx="234">
                  <c:v>40182.303650000002</c:v>
                </c:pt>
                <c:pt idx="235">
                  <c:v>40182.3062360002</c:v>
                </c:pt>
                <c:pt idx="236">
                  <c:v>40182.308812000185</c:v>
                </c:pt>
                <c:pt idx="237">
                  <c:v>40182.311395000012</c:v>
                </c:pt>
                <c:pt idx="238">
                  <c:v>40182.313978000013</c:v>
                </c:pt>
                <c:pt idx="239">
                  <c:v>40182.316565000147</c:v>
                </c:pt>
                <c:pt idx="240">
                  <c:v>40182.31914</c:v>
                </c:pt>
                <c:pt idx="241">
                  <c:v>40182.321722999994</c:v>
                </c:pt>
                <c:pt idx="242">
                  <c:v>40182.324309000003</c:v>
                </c:pt>
                <c:pt idx="243">
                  <c:v>40182.326893000012</c:v>
                </c:pt>
                <c:pt idx="244">
                  <c:v>40182.329466999996</c:v>
                </c:pt>
                <c:pt idx="245">
                  <c:v>40182.332054000013</c:v>
                </c:pt>
                <c:pt idx="246">
                  <c:v>40182.334637000138</c:v>
                </c:pt>
                <c:pt idx="247">
                  <c:v>40182.337223000002</c:v>
                </c:pt>
                <c:pt idx="248">
                  <c:v>40182.339799000001</c:v>
                </c:pt>
                <c:pt idx="249">
                  <c:v>40182.342381000002</c:v>
                </c:pt>
                <c:pt idx="250">
                  <c:v>40182.344967000012</c:v>
                </c:pt>
                <c:pt idx="251">
                  <c:v>40182.347552000043</c:v>
                </c:pt>
                <c:pt idx="252">
                  <c:v>40182.350126000012</c:v>
                </c:pt>
                <c:pt idx="253">
                  <c:v>40182.352711000043</c:v>
                </c:pt>
                <c:pt idx="254">
                  <c:v>40182.355296000147</c:v>
                </c:pt>
                <c:pt idx="255">
                  <c:v>40182.357882000011</c:v>
                </c:pt>
                <c:pt idx="256">
                  <c:v>40182.360456000002</c:v>
                </c:pt>
                <c:pt idx="257">
                  <c:v>40182.363040999997</c:v>
                </c:pt>
                <c:pt idx="258">
                  <c:v>40182.365622999998</c:v>
                </c:pt>
                <c:pt idx="259">
                  <c:v>40182.368199000011</c:v>
                </c:pt>
                <c:pt idx="260">
                  <c:v>40182.370773000002</c:v>
                </c:pt>
                <c:pt idx="261">
                  <c:v>40182.373357000011</c:v>
                </c:pt>
                <c:pt idx="262">
                  <c:v>40182.375942999999</c:v>
                </c:pt>
                <c:pt idx="263">
                  <c:v>40182.378527000146</c:v>
                </c:pt>
                <c:pt idx="264">
                  <c:v>40182.381103</c:v>
                </c:pt>
                <c:pt idx="265">
                  <c:v>40182.383688000002</c:v>
                </c:pt>
                <c:pt idx="266">
                  <c:v>40182.386271000185</c:v>
                </c:pt>
                <c:pt idx="267">
                  <c:v>40182.388844000146</c:v>
                </c:pt>
                <c:pt idx="268">
                  <c:v>40182.391431999997</c:v>
                </c:pt>
                <c:pt idx="269">
                  <c:v>40182.394015000013</c:v>
                </c:pt>
                <c:pt idx="270">
                  <c:v>40182.396602000001</c:v>
                </c:pt>
                <c:pt idx="271">
                  <c:v>40182.399175999999</c:v>
                </c:pt>
                <c:pt idx="272">
                  <c:v>40182.401759</c:v>
                </c:pt>
                <c:pt idx="273">
                  <c:v>40182.404346000003</c:v>
                </c:pt>
                <c:pt idx="274">
                  <c:v>40182.406932000013</c:v>
                </c:pt>
                <c:pt idx="275">
                  <c:v>40182.409509000012</c:v>
                </c:pt>
                <c:pt idx="276">
                  <c:v>40182.412092000013</c:v>
                </c:pt>
                <c:pt idx="277">
                  <c:v>40182.414676000139</c:v>
                </c:pt>
                <c:pt idx="278">
                  <c:v>40182.417262000003</c:v>
                </c:pt>
                <c:pt idx="279">
                  <c:v>40182.419836000146</c:v>
                </c:pt>
                <c:pt idx="280">
                  <c:v>40182.422419000002</c:v>
                </c:pt>
                <c:pt idx="281">
                  <c:v>40182.425003999997</c:v>
                </c:pt>
                <c:pt idx="282">
                  <c:v>40182.427587999999</c:v>
                </c:pt>
                <c:pt idx="283">
                  <c:v>40182.430162999997</c:v>
                </c:pt>
                <c:pt idx="284">
                  <c:v>40182.432749</c:v>
                </c:pt>
                <c:pt idx="285">
                  <c:v>40182.435332000001</c:v>
                </c:pt>
                <c:pt idx="286">
                  <c:v>40182.437917000003</c:v>
                </c:pt>
                <c:pt idx="287">
                  <c:v>40182.440493000002</c:v>
                </c:pt>
                <c:pt idx="288">
                  <c:v>40182.443077000011</c:v>
                </c:pt>
                <c:pt idx="289">
                  <c:v>40182.445660999998</c:v>
                </c:pt>
                <c:pt idx="290">
                  <c:v>40182.448246000138</c:v>
                </c:pt>
                <c:pt idx="291">
                  <c:v>40182.450819000223</c:v>
                </c:pt>
                <c:pt idx="292">
                  <c:v>40182.453404</c:v>
                </c:pt>
                <c:pt idx="293">
                  <c:v>40182.455989000002</c:v>
                </c:pt>
                <c:pt idx="294">
                  <c:v>40182.458575000208</c:v>
                </c:pt>
                <c:pt idx="295">
                  <c:v>40182.461147999995</c:v>
                </c:pt>
                <c:pt idx="296">
                  <c:v>40182.463723999994</c:v>
                </c:pt>
                <c:pt idx="297">
                  <c:v>40182.466309000003</c:v>
                </c:pt>
                <c:pt idx="298">
                  <c:v>40182.468893000012</c:v>
                </c:pt>
                <c:pt idx="299">
                  <c:v>40182.471467999996</c:v>
                </c:pt>
                <c:pt idx="300">
                  <c:v>40182.474054000013</c:v>
                </c:pt>
                <c:pt idx="301">
                  <c:v>40182.476638000138</c:v>
                </c:pt>
                <c:pt idx="302">
                  <c:v>40182.479222000002</c:v>
                </c:pt>
                <c:pt idx="303">
                  <c:v>40182.481795</c:v>
                </c:pt>
                <c:pt idx="304">
                  <c:v>40182.484371000013</c:v>
                </c:pt>
                <c:pt idx="305">
                  <c:v>40182.486956000139</c:v>
                </c:pt>
                <c:pt idx="306">
                  <c:v>40182.489529000013</c:v>
                </c:pt>
                <c:pt idx="307">
                  <c:v>40182.492114000001</c:v>
                </c:pt>
                <c:pt idx="308">
                  <c:v>40182.494699000003</c:v>
                </c:pt>
                <c:pt idx="309">
                  <c:v>40182.497283999997</c:v>
                </c:pt>
                <c:pt idx="310">
                  <c:v>40182.499857000003</c:v>
                </c:pt>
                <c:pt idx="311">
                  <c:v>40182.502441999997</c:v>
                </c:pt>
                <c:pt idx="312">
                  <c:v>40182.505019000011</c:v>
                </c:pt>
                <c:pt idx="313">
                  <c:v>40182.507601999998</c:v>
                </c:pt>
                <c:pt idx="314">
                  <c:v>40182.510174000003</c:v>
                </c:pt>
                <c:pt idx="315">
                  <c:v>40182.512751000002</c:v>
                </c:pt>
                <c:pt idx="316">
                  <c:v>40182.515335000011</c:v>
                </c:pt>
                <c:pt idx="317">
                  <c:v>40182.517920000006</c:v>
                </c:pt>
                <c:pt idx="318">
                  <c:v>40182.520494999997</c:v>
                </c:pt>
                <c:pt idx="319">
                  <c:v>40182.523079999999</c:v>
                </c:pt>
                <c:pt idx="320">
                  <c:v>40182.525665999994</c:v>
                </c:pt>
                <c:pt idx="321">
                  <c:v>40182.528248000002</c:v>
                </c:pt>
                <c:pt idx="322">
                  <c:v>40182.530821</c:v>
                </c:pt>
                <c:pt idx="323">
                  <c:v>40182.533399</c:v>
                </c:pt>
                <c:pt idx="324">
                  <c:v>40182.535980999994</c:v>
                </c:pt>
                <c:pt idx="325">
                  <c:v>40182.538567000003</c:v>
                </c:pt>
                <c:pt idx="326">
                  <c:v>40182.541140999994</c:v>
                </c:pt>
                <c:pt idx="327">
                  <c:v>40182.543729999998</c:v>
                </c:pt>
                <c:pt idx="328">
                  <c:v>40182.546312000013</c:v>
                </c:pt>
                <c:pt idx="329">
                  <c:v>40182.548897000139</c:v>
                </c:pt>
                <c:pt idx="330">
                  <c:v>40182.551470999999</c:v>
                </c:pt>
                <c:pt idx="331">
                  <c:v>40182.554056000146</c:v>
                </c:pt>
                <c:pt idx="332">
                  <c:v>40182.55663900017</c:v>
                </c:pt>
                <c:pt idx="333">
                  <c:v>40182.559213000139</c:v>
                </c:pt>
                <c:pt idx="334">
                  <c:v>40182.561783999976</c:v>
                </c:pt>
                <c:pt idx="335">
                  <c:v>40182.564358000003</c:v>
                </c:pt>
                <c:pt idx="336">
                  <c:v>40182.566935000003</c:v>
                </c:pt>
                <c:pt idx="337">
                  <c:v>40182.569509000001</c:v>
                </c:pt>
                <c:pt idx="338">
                  <c:v>40182.572079000012</c:v>
                </c:pt>
                <c:pt idx="339">
                  <c:v>40182.574653000003</c:v>
                </c:pt>
                <c:pt idx="340">
                  <c:v>40182.577227000002</c:v>
                </c:pt>
                <c:pt idx="341">
                  <c:v>40182.579797999999</c:v>
                </c:pt>
                <c:pt idx="342">
                  <c:v>40182.582374000012</c:v>
                </c:pt>
                <c:pt idx="343">
                  <c:v>40182.584949000011</c:v>
                </c:pt>
                <c:pt idx="344">
                  <c:v>40182.587523000002</c:v>
                </c:pt>
                <c:pt idx="345">
                  <c:v>40182.590093999999</c:v>
                </c:pt>
                <c:pt idx="346">
                  <c:v>40182.592667999998</c:v>
                </c:pt>
                <c:pt idx="347">
                  <c:v>40182.595242999996</c:v>
                </c:pt>
                <c:pt idx="348">
                  <c:v>40182.597818000002</c:v>
                </c:pt>
                <c:pt idx="349">
                  <c:v>40182.600391</c:v>
                </c:pt>
                <c:pt idx="350">
                  <c:v>40182.602974000001</c:v>
                </c:pt>
                <c:pt idx="351">
                  <c:v>40182.605548</c:v>
                </c:pt>
                <c:pt idx="352">
                  <c:v>40182.608122999998</c:v>
                </c:pt>
                <c:pt idx="353">
                  <c:v>40182.610696000003</c:v>
                </c:pt>
                <c:pt idx="354">
                  <c:v>40182.613280999998</c:v>
                </c:pt>
                <c:pt idx="355">
                  <c:v>40182.615866</c:v>
                </c:pt>
                <c:pt idx="356">
                  <c:v>40182.618441999999</c:v>
                </c:pt>
                <c:pt idx="357">
                  <c:v>40182.621014999997</c:v>
                </c:pt>
                <c:pt idx="358">
                  <c:v>40182.623599999999</c:v>
                </c:pt>
                <c:pt idx="359">
                  <c:v>40182.626174999998</c:v>
                </c:pt>
                <c:pt idx="360">
                  <c:v>40182.628758999999</c:v>
                </c:pt>
                <c:pt idx="361">
                  <c:v>40182.631331999997</c:v>
                </c:pt>
                <c:pt idx="362">
                  <c:v>40182.633906999996</c:v>
                </c:pt>
                <c:pt idx="363">
                  <c:v>40182.636490999997</c:v>
                </c:pt>
                <c:pt idx="364">
                  <c:v>40182.639065999996</c:v>
                </c:pt>
                <c:pt idx="365">
                  <c:v>40182.641639000001</c:v>
                </c:pt>
                <c:pt idx="366">
                  <c:v>40182.644224000003</c:v>
                </c:pt>
                <c:pt idx="367">
                  <c:v>40182.646808000012</c:v>
                </c:pt>
                <c:pt idx="368">
                  <c:v>40182.649383999997</c:v>
                </c:pt>
                <c:pt idx="369">
                  <c:v>40182.651957000002</c:v>
                </c:pt>
                <c:pt idx="370">
                  <c:v>40182.654542000011</c:v>
                </c:pt>
                <c:pt idx="371">
                  <c:v>40182.657125999998</c:v>
                </c:pt>
                <c:pt idx="372">
                  <c:v>40182.659699000003</c:v>
                </c:pt>
                <c:pt idx="373">
                  <c:v>40182.662283999998</c:v>
                </c:pt>
                <c:pt idx="374">
                  <c:v>40182.664859000011</c:v>
                </c:pt>
                <c:pt idx="375">
                  <c:v>40182.667432999995</c:v>
                </c:pt>
                <c:pt idx="376">
                  <c:v>40182.670005</c:v>
                </c:pt>
                <c:pt idx="377">
                  <c:v>40182.672590000002</c:v>
                </c:pt>
                <c:pt idx="378">
                  <c:v>40182.675164999986</c:v>
                </c:pt>
                <c:pt idx="379">
                  <c:v>40182.677748999995</c:v>
                </c:pt>
                <c:pt idx="380">
                  <c:v>40182.680323</c:v>
                </c:pt>
                <c:pt idx="381">
                  <c:v>40182.682907000002</c:v>
                </c:pt>
                <c:pt idx="382">
                  <c:v>40182.685482999994</c:v>
                </c:pt>
                <c:pt idx="383">
                  <c:v>40182.688067000003</c:v>
                </c:pt>
                <c:pt idx="384">
                  <c:v>40182.690639999993</c:v>
                </c:pt>
                <c:pt idx="385">
                  <c:v>40182.693214999999</c:v>
                </c:pt>
                <c:pt idx="386">
                  <c:v>40182.695788999976</c:v>
                </c:pt>
                <c:pt idx="387">
                  <c:v>40182.698362999996</c:v>
                </c:pt>
                <c:pt idx="388">
                  <c:v>40182.700934</c:v>
                </c:pt>
                <c:pt idx="389">
                  <c:v>40182.703507999999</c:v>
                </c:pt>
                <c:pt idx="390">
                  <c:v>40182.706081999997</c:v>
                </c:pt>
                <c:pt idx="391">
                  <c:v>40182.708657000003</c:v>
                </c:pt>
                <c:pt idx="392">
                  <c:v>40182.711236000003</c:v>
                </c:pt>
                <c:pt idx="393">
                  <c:v>40182.713813000002</c:v>
                </c:pt>
                <c:pt idx="394">
                  <c:v>40182.716389000001</c:v>
                </c:pt>
                <c:pt idx="395">
                  <c:v>40182.718964</c:v>
                </c:pt>
                <c:pt idx="396">
                  <c:v>40182.721536999998</c:v>
                </c:pt>
                <c:pt idx="397">
                  <c:v>40182.724120999985</c:v>
                </c:pt>
                <c:pt idx="398">
                  <c:v>40182.726704999994</c:v>
                </c:pt>
                <c:pt idx="399">
                  <c:v>40182.729279999992</c:v>
                </c:pt>
                <c:pt idx="400">
                  <c:v>40182.731852999997</c:v>
                </c:pt>
                <c:pt idx="401">
                  <c:v>40182.734437999999</c:v>
                </c:pt>
                <c:pt idx="402">
                  <c:v>40182.737023999995</c:v>
                </c:pt>
                <c:pt idx="403">
                  <c:v>40182.739609999997</c:v>
                </c:pt>
                <c:pt idx="404">
                  <c:v>40182.742182999995</c:v>
                </c:pt>
                <c:pt idx="405">
                  <c:v>40182.744767999997</c:v>
                </c:pt>
                <c:pt idx="406">
                  <c:v>40182.747352999999</c:v>
                </c:pt>
                <c:pt idx="407">
                  <c:v>40182.749925999997</c:v>
                </c:pt>
                <c:pt idx="408">
                  <c:v>40182.752502000003</c:v>
                </c:pt>
                <c:pt idx="409">
                  <c:v>40182.755086999998</c:v>
                </c:pt>
                <c:pt idx="410">
                  <c:v>40182.757673</c:v>
                </c:pt>
                <c:pt idx="411">
                  <c:v>40182.760246999998</c:v>
                </c:pt>
                <c:pt idx="412">
                  <c:v>40182.762828999999</c:v>
                </c:pt>
                <c:pt idx="413">
                  <c:v>40182.765412999994</c:v>
                </c:pt>
                <c:pt idx="414">
                  <c:v>40182.767989999986</c:v>
                </c:pt>
                <c:pt idx="415">
                  <c:v>40182.770562999998</c:v>
                </c:pt>
                <c:pt idx="416">
                  <c:v>40182.773148999986</c:v>
                </c:pt>
                <c:pt idx="417">
                  <c:v>40182.775733999995</c:v>
                </c:pt>
                <c:pt idx="418">
                  <c:v>40182.778317000011</c:v>
                </c:pt>
                <c:pt idx="419">
                  <c:v>40182.780888000001</c:v>
                </c:pt>
                <c:pt idx="420">
                  <c:v>40182.783462999985</c:v>
                </c:pt>
                <c:pt idx="421">
                  <c:v>40182.786038000013</c:v>
                </c:pt>
                <c:pt idx="422">
                  <c:v>40182.788613000012</c:v>
                </c:pt>
                <c:pt idx="423">
                  <c:v>40182.791183999834</c:v>
                </c:pt>
                <c:pt idx="424">
                  <c:v>40182.793757999985</c:v>
                </c:pt>
                <c:pt idx="425">
                  <c:v>40182.796332999998</c:v>
                </c:pt>
                <c:pt idx="426">
                  <c:v>40182.798907999997</c:v>
                </c:pt>
                <c:pt idx="427">
                  <c:v>40182.801480000002</c:v>
                </c:pt>
                <c:pt idx="428">
                  <c:v>40182.804054000138</c:v>
                </c:pt>
                <c:pt idx="429">
                  <c:v>40182.806638000169</c:v>
                </c:pt>
                <c:pt idx="430">
                  <c:v>40182.809318000043</c:v>
                </c:pt>
                <c:pt idx="431">
                  <c:v>40182.811889000011</c:v>
                </c:pt>
                <c:pt idx="432">
                  <c:v>40182.814463000002</c:v>
                </c:pt>
                <c:pt idx="433">
                  <c:v>40182.817037000139</c:v>
                </c:pt>
                <c:pt idx="434">
                  <c:v>40182.819611000043</c:v>
                </c:pt>
                <c:pt idx="435">
                  <c:v>40182.822182000004</c:v>
                </c:pt>
                <c:pt idx="436">
                  <c:v>40182.824758000002</c:v>
                </c:pt>
                <c:pt idx="437">
                  <c:v>40182.827332000001</c:v>
                </c:pt>
                <c:pt idx="438">
                  <c:v>40182.829904999999</c:v>
                </c:pt>
                <c:pt idx="439">
                  <c:v>40182.832476000003</c:v>
                </c:pt>
                <c:pt idx="440">
                  <c:v>40182.835053000003</c:v>
                </c:pt>
                <c:pt idx="441">
                  <c:v>40182.837626</c:v>
                </c:pt>
                <c:pt idx="442">
                  <c:v>40182.840197000012</c:v>
                </c:pt>
                <c:pt idx="443">
                  <c:v>40182.842771000003</c:v>
                </c:pt>
                <c:pt idx="444">
                  <c:v>40182.845345000002</c:v>
                </c:pt>
                <c:pt idx="445">
                  <c:v>40182.847922000001</c:v>
                </c:pt>
                <c:pt idx="446">
                  <c:v>40182.850492000012</c:v>
                </c:pt>
                <c:pt idx="447">
                  <c:v>40182.853066000003</c:v>
                </c:pt>
                <c:pt idx="448">
                  <c:v>40182.855640000002</c:v>
                </c:pt>
                <c:pt idx="449">
                  <c:v>40182.858216000248</c:v>
                </c:pt>
                <c:pt idx="450">
                  <c:v>40182.860786999998</c:v>
                </c:pt>
                <c:pt idx="451">
                  <c:v>40182.863360999996</c:v>
                </c:pt>
                <c:pt idx="452">
                  <c:v>40182.865935000002</c:v>
                </c:pt>
                <c:pt idx="453">
                  <c:v>40182.868509000138</c:v>
                </c:pt>
                <c:pt idx="454">
                  <c:v>40182.871079000011</c:v>
                </c:pt>
                <c:pt idx="455">
                  <c:v>40182.873656000003</c:v>
                </c:pt>
                <c:pt idx="456">
                  <c:v>40182.876230000154</c:v>
                </c:pt>
                <c:pt idx="457">
                  <c:v>40182.878804000138</c:v>
                </c:pt>
                <c:pt idx="458">
                  <c:v>40182.881374000011</c:v>
                </c:pt>
                <c:pt idx="459">
                  <c:v>40182.883951000003</c:v>
                </c:pt>
                <c:pt idx="460">
                  <c:v>40182.886524000147</c:v>
                </c:pt>
                <c:pt idx="461">
                  <c:v>40182.8891</c:v>
                </c:pt>
                <c:pt idx="462">
                  <c:v>40182.891670999998</c:v>
                </c:pt>
                <c:pt idx="463">
                  <c:v>40182.894244000003</c:v>
                </c:pt>
                <c:pt idx="464">
                  <c:v>40182.896818000147</c:v>
                </c:pt>
                <c:pt idx="465">
                  <c:v>40182.899394</c:v>
                </c:pt>
                <c:pt idx="466">
                  <c:v>40182.901964999997</c:v>
                </c:pt>
                <c:pt idx="467">
                  <c:v>40182.90453800017</c:v>
                </c:pt>
                <c:pt idx="468">
                  <c:v>40182.907115000002</c:v>
                </c:pt>
                <c:pt idx="469">
                  <c:v>40182.909684999999</c:v>
                </c:pt>
                <c:pt idx="470">
                  <c:v>40182.9122580002</c:v>
                </c:pt>
                <c:pt idx="471">
                  <c:v>40182.91483200017</c:v>
                </c:pt>
                <c:pt idx="472">
                  <c:v>40182.917409000001</c:v>
                </c:pt>
                <c:pt idx="473">
                  <c:v>40182.919980999999</c:v>
                </c:pt>
                <c:pt idx="474">
                  <c:v>40182.922555000012</c:v>
                </c:pt>
                <c:pt idx="475">
                  <c:v>40182.925128999996</c:v>
                </c:pt>
                <c:pt idx="476">
                  <c:v>40182.927702999994</c:v>
                </c:pt>
                <c:pt idx="477">
                  <c:v>40182.930275000013</c:v>
                </c:pt>
                <c:pt idx="478">
                  <c:v>40182.932849000012</c:v>
                </c:pt>
                <c:pt idx="479">
                  <c:v>40182.935422999995</c:v>
                </c:pt>
                <c:pt idx="480">
                  <c:v>40182.937997000001</c:v>
                </c:pt>
                <c:pt idx="481">
                  <c:v>40182.940568000013</c:v>
                </c:pt>
                <c:pt idx="482">
                  <c:v>40182.943141999996</c:v>
                </c:pt>
                <c:pt idx="483">
                  <c:v>40182.945719000003</c:v>
                </c:pt>
                <c:pt idx="484">
                  <c:v>40182.948293000147</c:v>
                </c:pt>
                <c:pt idx="485">
                  <c:v>40182.950863000013</c:v>
                </c:pt>
                <c:pt idx="486">
                  <c:v>40182.953437000011</c:v>
                </c:pt>
                <c:pt idx="487">
                  <c:v>40182.956011000169</c:v>
                </c:pt>
                <c:pt idx="488">
                  <c:v>40182.958588000147</c:v>
                </c:pt>
                <c:pt idx="489">
                  <c:v>40182.961157999998</c:v>
                </c:pt>
                <c:pt idx="490">
                  <c:v>40182.963732999997</c:v>
                </c:pt>
                <c:pt idx="491">
                  <c:v>40182.966307000002</c:v>
                </c:pt>
                <c:pt idx="492">
                  <c:v>40182.968891000011</c:v>
                </c:pt>
                <c:pt idx="493">
                  <c:v>40182.971462999994</c:v>
                </c:pt>
                <c:pt idx="494">
                  <c:v>40182.974040000001</c:v>
                </c:pt>
                <c:pt idx="495">
                  <c:v>40182.976624000003</c:v>
                </c:pt>
                <c:pt idx="496">
                  <c:v>40182.979199000001</c:v>
                </c:pt>
                <c:pt idx="497">
                  <c:v>40182.981770999999</c:v>
                </c:pt>
                <c:pt idx="498">
                  <c:v>40182.984420000001</c:v>
                </c:pt>
                <c:pt idx="499">
                  <c:v>40182.986999000139</c:v>
                </c:pt>
                <c:pt idx="500">
                  <c:v>40182.989571000013</c:v>
                </c:pt>
                <c:pt idx="501">
                  <c:v>40182.992143999996</c:v>
                </c:pt>
              </c:numCache>
            </c:numRef>
          </c:xVal>
          <c:yVal>
            <c:numRef>
              <c:f>'13-Hole15'!$E$10:$E$511</c:f>
              <c:numCache>
                <c:formatCode>0.0000</c:formatCode>
                <c:ptCount val="502"/>
                <c:pt idx="0">
                  <c:v>-3.6897300000000079</c:v>
                </c:pt>
                <c:pt idx="1">
                  <c:v>-3.7816000000000001</c:v>
                </c:pt>
                <c:pt idx="2">
                  <c:v>-3.7823000000000002</c:v>
                </c:pt>
                <c:pt idx="3">
                  <c:v>-3.79142</c:v>
                </c:pt>
                <c:pt idx="4">
                  <c:v>-3.7935200000000089</c:v>
                </c:pt>
                <c:pt idx="5">
                  <c:v>-3.7949299999999999</c:v>
                </c:pt>
                <c:pt idx="6">
                  <c:v>-3.9884900000000001</c:v>
                </c:pt>
                <c:pt idx="7">
                  <c:v>-4.2364199999999999</c:v>
                </c:pt>
                <c:pt idx="8">
                  <c:v>-4.0986000000000002</c:v>
                </c:pt>
                <c:pt idx="9">
                  <c:v>-4.0887900000000004</c:v>
                </c:pt>
                <c:pt idx="10">
                  <c:v>-4.0887900000000004</c:v>
                </c:pt>
                <c:pt idx="11">
                  <c:v>-7.0000000000000281E-4</c:v>
                </c:pt>
                <c:pt idx="12">
                  <c:v>-2.517811</c:v>
                </c:pt>
                <c:pt idx="13">
                  <c:v>-4.5882199999999997</c:v>
                </c:pt>
                <c:pt idx="14">
                  <c:v>-6.5883399999999996</c:v>
                </c:pt>
                <c:pt idx="15">
                  <c:v>-8.3770900000000008</c:v>
                </c:pt>
                <c:pt idx="16">
                  <c:v>-10.8977</c:v>
                </c:pt>
                <c:pt idx="17">
                  <c:v>-14.308545000000002</c:v>
                </c:pt>
                <c:pt idx="18">
                  <c:v>-17.752199999999917</c:v>
                </c:pt>
                <c:pt idx="19">
                  <c:v>-21.3904</c:v>
                </c:pt>
                <c:pt idx="20">
                  <c:v>-24.786199999999909</c:v>
                </c:pt>
                <c:pt idx="21">
                  <c:v>-25.56159999999992</c:v>
                </c:pt>
                <c:pt idx="22">
                  <c:v>-29.8965</c:v>
                </c:pt>
                <c:pt idx="23">
                  <c:v>-34.408500000000011</c:v>
                </c:pt>
                <c:pt idx="24">
                  <c:v>-38.837499999999999</c:v>
                </c:pt>
                <c:pt idx="25">
                  <c:v>-44.325800000000001</c:v>
                </c:pt>
                <c:pt idx="26">
                  <c:v>-49.956800000000001</c:v>
                </c:pt>
                <c:pt idx="27">
                  <c:v>-55.536566000000001</c:v>
                </c:pt>
                <c:pt idx="28">
                  <c:v>-61.070500000000003</c:v>
                </c:pt>
                <c:pt idx="29">
                  <c:v>-66.649179000000004</c:v>
                </c:pt>
                <c:pt idx="30">
                  <c:v>-72.170934999999858</c:v>
                </c:pt>
                <c:pt idx="31">
                  <c:v>-78.363299999999995</c:v>
                </c:pt>
                <c:pt idx="32">
                  <c:v>-86.180799999999948</c:v>
                </c:pt>
                <c:pt idx="33">
                  <c:v>-93.901799999999994</c:v>
                </c:pt>
                <c:pt idx="34">
                  <c:v>-101.816</c:v>
                </c:pt>
                <c:pt idx="35">
                  <c:v>-109.77800000000001</c:v>
                </c:pt>
                <c:pt idx="36">
                  <c:v>-117.49000000000002</c:v>
                </c:pt>
                <c:pt idx="37">
                  <c:v>-125.229</c:v>
                </c:pt>
                <c:pt idx="38">
                  <c:v>-133.06</c:v>
                </c:pt>
                <c:pt idx="39">
                  <c:v>-140.84672700000004</c:v>
                </c:pt>
                <c:pt idx="40">
                  <c:v>-148.53300000000002</c:v>
                </c:pt>
                <c:pt idx="41">
                  <c:v>-156.430983</c:v>
                </c:pt>
                <c:pt idx="42">
                  <c:v>-164.36097800000007</c:v>
                </c:pt>
                <c:pt idx="43">
                  <c:v>-172.155542</c:v>
                </c:pt>
                <c:pt idx="44">
                  <c:v>-179.91740800000051</c:v>
                </c:pt>
                <c:pt idx="45">
                  <c:v>-187.83409900000001</c:v>
                </c:pt>
                <c:pt idx="46">
                  <c:v>-195.59016600000001</c:v>
                </c:pt>
                <c:pt idx="47">
                  <c:v>-202.85700000000051</c:v>
                </c:pt>
                <c:pt idx="48">
                  <c:v>-210.741916</c:v>
                </c:pt>
                <c:pt idx="49">
                  <c:v>-218.58600000000001</c:v>
                </c:pt>
                <c:pt idx="50">
                  <c:v>-226.26822000000001</c:v>
                </c:pt>
                <c:pt idx="51">
                  <c:v>-234.17899999999997</c:v>
                </c:pt>
                <c:pt idx="52">
                  <c:v>-242.10616899999999</c:v>
                </c:pt>
                <c:pt idx="53">
                  <c:v>-249.90394900000001</c:v>
                </c:pt>
                <c:pt idx="54">
                  <c:v>-257.52499999999969</c:v>
                </c:pt>
                <c:pt idx="55">
                  <c:v>-265.39855499999868</c:v>
                </c:pt>
                <c:pt idx="56">
                  <c:v>-273.21068400000001</c:v>
                </c:pt>
                <c:pt idx="57">
                  <c:v>-280.843097</c:v>
                </c:pt>
                <c:pt idx="58">
                  <c:v>-288.65499999999997</c:v>
                </c:pt>
                <c:pt idx="59">
                  <c:v>-296.56900000000002</c:v>
                </c:pt>
                <c:pt idx="60">
                  <c:v>-304.19302999999923</c:v>
                </c:pt>
                <c:pt idx="61">
                  <c:v>-311.96687799999899</c:v>
                </c:pt>
                <c:pt idx="62">
                  <c:v>-319.86900000000031</c:v>
                </c:pt>
                <c:pt idx="63">
                  <c:v>-327.65516400000001</c:v>
                </c:pt>
                <c:pt idx="64">
                  <c:v>-335.21367299999969</c:v>
                </c:pt>
                <c:pt idx="65">
                  <c:v>-343.05</c:v>
                </c:pt>
                <c:pt idx="66">
                  <c:v>-350.90743799999899</c:v>
                </c:pt>
                <c:pt idx="67">
                  <c:v>-358.5864109999988</c:v>
                </c:pt>
                <c:pt idx="68">
                  <c:v>-366.44540499999999</c:v>
                </c:pt>
                <c:pt idx="69">
                  <c:v>-374.35700000000008</c:v>
                </c:pt>
                <c:pt idx="70">
                  <c:v>-382.28099999999893</c:v>
                </c:pt>
                <c:pt idx="71">
                  <c:v>-389.959</c:v>
                </c:pt>
                <c:pt idx="72">
                  <c:v>-397.769091</c:v>
                </c:pt>
                <c:pt idx="73">
                  <c:v>-405.60830499999969</c:v>
                </c:pt>
                <c:pt idx="74">
                  <c:v>-413.3</c:v>
                </c:pt>
                <c:pt idx="75">
                  <c:v>-421.06428200000101</c:v>
                </c:pt>
                <c:pt idx="76">
                  <c:v>-429.02437799999899</c:v>
                </c:pt>
                <c:pt idx="77">
                  <c:v>-436.87217500000003</c:v>
                </c:pt>
                <c:pt idx="78">
                  <c:v>-444.64894299999997</c:v>
                </c:pt>
                <c:pt idx="79">
                  <c:v>-452.50048900000002</c:v>
                </c:pt>
                <c:pt idx="80">
                  <c:v>-460.39927299999999</c:v>
                </c:pt>
                <c:pt idx="81">
                  <c:v>-468.10327699999999</c:v>
                </c:pt>
                <c:pt idx="82">
                  <c:v>-475.75181399999963</c:v>
                </c:pt>
                <c:pt idx="83">
                  <c:v>-483.70212199999969</c:v>
                </c:pt>
                <c:pt idx="84">
                  <c:v>-491.54113999999862</c:v>
                </c:pt>
                <c:pt idx="85">
                  <c:v>-499.19200000000001</c:v>
                </c:pt>
                <c:pt idx="86">
                  <c:v>-507.14436700000078</c:v>
                </c:pt>
                <c:pt idx="87">
                  <c:v>-515.12444800000003</c:v>
                </c:pt>
                <c:pt idx="88">
                  <c:v>-522.95299999999747</c:v>
                </c:pt>
                <c:pt idx="89">
                  <c:v>-530.55199999999797</c:v>
                </c:pt>
                <c:pt idx="90">
                  <c:v>-538.41250999999761</c:v>
                </c:pt>
                <c:pt idx="91">
                  <c:v>-546.23599999999999</c:v>
                </c:pt>
                <c:pt idx="92">
                  <c:v>-553.94599999999946</c:v>
                </c:pt>
                <c:pt idx="93">
                  <c:v>-561.77200000000005</c:v>
                </c:pt>
                <c:pt idx="94">
                  <c:v>-569.71332199999995</c:v>
                </c:pt>
                <c:pt idx="95">
                  <c:v>-577.59900000000005</c:v>
                </c:pt>
                <c:pt idx="96">
                  <c:v>-585.27300000000275</c:v>
                </c:pt>
                <c:pt idx="97">
                  <c:v>-593.16800000000001</c:v>
                </c:pt>
                <c:pt idx="98">
                  <c:v>-601.00900000000001</c:v>
                </c:pt>
                <c:pt idx="99">
                  <c:v>-608.38800000000003</c:v>
                </c:pt>
                <c:pt idx="100">
                  <c:v>-615.976</c:v>
                </c:pt>
                <c:pt idx="101">
                  <c:v>-623.47400000000005</c:v>
                </c:pt>
                <c:pt idx="102">
                  <c:v>-626.01599999999996</c:v>
                </c:pt>
                <c:pt idx="103">
                  <c:v>-633.21500000000003</c:v>
                </c:pt>
                <c:pt idx="104">
                  <c:v>-640.83846099999948</c:v>
                </c:pt>
                <c:pt idx="105">
                  <c:v>-648.25836800000002</c:v>
                </c:pt>
                <c:pt idx="106">
                  <c:v>-655.94675099999949</c:v>
                </c:pt>
                <c:pt idx="107">
                  <c:v>-663.42306399999939</c:v>
                </c:pt>
                <c:pt idx="108">
                  <c:v>-670.79712799999947</c:v>
                </c:pt>
                <c:pt idx="109">
                  <c:v>-678.40099999999939</c:v>
                </c:pt>
                <c:pt idx="110">
                  <c:v>-685.76268899999798</c:v>
                </c:pt>
                <c:pt idx="111">
                  <c:v>-693.43</c:v>
                </c:pt>
                <c:pt idx="112">
                  <c:v>-700.90300000000002</c:v>
                </c:pt>
                <c:pt idx="113">
                  <c:v>-708.42426699999749</c:v>
                </c:pt>
                <c:pt idx="114">
                  <c:v>-716.17077700000311</c:v>
                </c:pt>
                <c:pt idx="115">
                  <c:v>-723.66899999999998</c:v>
                </c:pt>
                <c:pt idx="116">
                  <c:v>-731.12769899999796</c:v>
                </c:pt>
                <c:pt idx="117">
                  <c:v>-738.69799999999998</c:v>
                </c:pt>
                <c:pt idx="118">
                  <c:v>-746.05111299999749</c:v>
                </c:pt>
                <c:pt idx="119">
                  <c:v>-753.66599999999949</c:v>
                </c:pt>
                <c:pt idx="120">
                  <c:v>-761.13292799999761</c:v>
                </c:pt>
                <c:pt idx="121">
                  <c:v>-768.56899999999996</c:v>
                </c:pt>
                <c:pt idx="122">
                  <c:v>-776.29831900000215</c:v>
                </c:pt>
                <c:pt idx="123">
                  <c:v>-783.74300000000005</c:v>
                </c:pt>
                <c:pt idx="124">
                  <c:v>-791.29500000000053</c:v>
                </c:pt>
                <c:pt idx="125">
                  <c:v>-798.82599999999798</c:v>
                </c:pt>
                <c:pt idx="126">
                  <c:v>-806.13323600000001</c:v>
                </c:pt>
                <c:pt idx="127">
                  <c:v>-813.75342999999998</c:v>
                </c:pt>
                <c:pt idx="128">
                  <c:v>-821.14699999999948</c:v>
                </c:pt>
                <c:pt idx="129">
                  <c:v>-828.74300000000005</c:v>
                </c:pt>
                <c:pt idx="130">
                  <c:v>-836.40844200000004</c:v>
                </c:pt>
                <c:pt idx="131">
                  <c:v>-843.83799999999746</c:v>
                </c:pt>
                <c:pt idx="132">
                  <c:v>-851.52051299999948</c:v>
                </c:pt>
                <c:pt idx="133">
                  <c:v>-859.16800000000001</c:v>
                </c:pt>
                <c:pt idx="134">
                  <c:v>-866.54899999999998</c:v>
                </c:pt>
                <c:pt idx="135">
                  <c:v>-874.14078099999995</c:v>
                </c:pt>
                <c:pt idx="136">
                  <c:v>-875.88699999999949</c:v>
                </c:pt>
                <c:pt idx="137">
                  <c:v>-878.71799699999997</c:v>
                </c:pt>
                <c:pt idx="138">
                  <c:v>-886.24</c:v>
                </c:pt>
                <c:pt idx="139">
                  <c:v>-893.94299999999748</c:v>
                </c:pt>
                <c:pt idx="140">
                  <c:v>-901.39407400000005</c:v>
                </c:pt>
                <c:pt idx="141">
                  <c:v>-909.06399999999996</c:v>
                </c:pt>
                <c:pt idx="142">
                  <c:v>-916.77000000000055</c:v>
                </c:pt>
                <c:pt idx="143">
                  <c:v>-924.09900000000005</c:v>
                </c:pt>
                <c:pt idx="144">
                  <c:v>-931.77900000000216</c:v>
                </c:pt>
                <c:pt idx="145">
                  <c:v>-939.29500000000053</c:v>
                </c:pt>
                <c:pt idx="146">
                  <c:v>-946.75111399999946</c:v>
                </c:pt>
                <c:pt idx="147">
                  <c:v>-954.35499999999797</c:v>
                </c:pt>
                <c:pt idx="148">
                  <c:v>-961.84548299999949</c:v>
                </c:pt>
                <c:pt idx="149">
                  <c:v>-969.47687499999995</c:v>
                </c:pt>
                <c:pt idx="150">
                  <c:v>-977.20899999999995</c:v>
                </c:pt>
                <c:pt idx="151">
                  <c:v>-984.63800000000003</c:v>
                </c:pt>
                <c:pt idx="152">
                  <c:v>-992.34924399999761</c:v>
                </c:pt>
                <c:pt idx="153">
                  <c:v>-999.93501699999797</c:v>
                </c:pt>
                <c:pt idx="154">
                  <c:v>-1007.2800000000005</c:v>
                </c:pt>
                <c:pt idx="155">
                  <c:v>-1014.944883</c:v>
                </c:pt>
                <c:pt idx="156">
                  <c:v>-1022.4399999999994</c:v>
                </c:pt>
                <c:pt idx="157">
                  <c:v>-1029.96</c:v>
                </c:pt>
                <c:pt idx="158">
                  <c:v>-1037.5914759999998</c:v>
                </c:pt>
                <c:pt idx="159">
                  <c:v>-1045.06</c:v>
                </c:pt>
                <c:pt idx="160">
                  <c:v>-1052.73</c:v>
                </c:pt>
                <c:pt idx="161">
                  <c:v>-1060.3285540000011</c:v>
                </c:pt>
                <c:pt idx="162">
                  <c:v>-1067.7144069999952</c:v>
                </c:pt>
                <c:pt idx="163">
                  <c:v>-1075.31</c:v>
                </c:pt>
                <c:pt idx="164">
                  <c:v>-1082.7180750000011</c:v>
                </c:pt>
                <c:pt idx="165">
                  <c:v>-1090.23</c:v>
                </c:pt>
                <c:pt idx="166">
                  <c:v>-1097.8527059999999</c:v>
                </c:pt>
                <c:pt idx="167">
                  <c:v>-1105.2314839999999</c:v>
                </c:pt>
                <c:pt idx="168">
                  <c:v>-1112.95</c:v>
                </c:pt>
                <c:pt idx="169">
                  <c:v>-1120.573275</c:v>
                </c:pt>
                <c:pt idx="170">
                  <c:v>-1127.9120109999999</c:v>
                </c:pt>
                <c:pt idx="171">
                  <c:v>-1135.55808</c:v>
                </c:pt>
                <c:pt idx="172">
                  <c:v>-1142.9100000000001</c:v>
                </c:pt>
                <c:pt idx="173">
                  <c:v>-1150.4000000000001</c:v>
                </c:pt>
                <c:pt idx="174">
                  <c:v>-1158.04</c:v>
                </c:pt>
                <c:pt idx="175">
                  <c:v>-1165.3686499999999</c:v>
                </c:pt>
                <c:pt idx="176">
                  <c:v>-1173.0695450000001</c:v>
                </c:pt>
                <c:pt idx="177">
                  <c:v>-1180.6699999999998</c:v>
                </c:pt>
                <c:pt idx="178">
                  <c:v>-1188.1550689999999</c:v>
                </c:pt>
                <c:pt idx="179">
                  <c:v>-1195.844679</c:v>
                </c:pt>
                <c:pt idx="180">
                  <c:v>-1203.353507</c:v>
                </c:pt>
                <c:pt idx="181">
                  <c:v>-1210.8399999999999</c:v>
                </c:pt>
                <c:pt idx="182">
                  <c:v>-1218.6099999999999</c:v>
                </c:pt>
                <c:pt idx="183">
                  <c:v>-1226.21</c:v>
                </c:pt>
                <c:pt idx="184">
                  <c:v>-1233.983369</c:v>
                </c:pt>
                <c:pt idx="185">
                  <c:v>-1241.92</c:v>
                </c:pt>
                <c:pt idx="186">
                  <c:v>-1249.7685020000001</c:v>
                </c:pt>
                <c:pt idx="187">
                  <c:v>-1257.481278</c:v>
                </c:pt>
                <c:pt idx="188">
                  <c:v>-1265.3722349999937</c:v>
                </c:pt>
                <c:pt idx="189">
                  <c:v>-1273.1750930000001</c:v>
                </c:pt>
                <c:pt idx="190">
                  <c:v>-1280.802502</c:v>
                </c:pt>
                <c:pt idx="191">
                  <c:v>-1288.52</c:v>
                </c:pt>
                <c:pt idx="192">
                  <c:v>-1296.3699999999999</c:v>
                </c:pt>
                <c:pt idx="193">
                  <c:v>-1304.07</c:v>
                </c:pt>
                <c:pt idx="194">
                  <c:v>-1311.7354009999999</c:v>
                </c:pt>
                <c:pt idx="195">
                  <c:v>-1319.62</c:v>
                </c:pt>
                <c:pt idx="196">
                  <c:v>-1327.4199349999999</c:v>
                </c:pt>
                <c:pt idx="197">
                  <c:v>-1334.98</c:v>
                </c:pt>
                <c:pt idx="198">
                  <c:v>-1342.7</c:v>
                </c:pt>
                <c:pt idx="199">
                  <c:v>-1350.48</c:v>
                </c:pt>
                <c:pt idx="200">
                  <c:v>-1358.0654589999999</c:v>
                </c:pt>
                <c:pt idx="201">
                  <c:v>-1365.83</c:v>
                </c:pt>
                <c:pt idx="202">
                  <c:v>-1373.72</c:v>
                </c:pt>
                <c:pt idx="203">
                  <c:v>-1381.4067130000053</c:v>
                </c:pt>
                <c:pt idx="204">
                  <c:v>-1389.2146250000001</c:v>
                </c:pt>
                <c:pt idx="205">
                  <c:v>-1397.0693119999999</c:v>
                </c:pt>
                <c:pt idx="206">
                  <c:v>-1404.76</c:v>
                </c:pt>
                <c:pt idx="207">
                  <c:v>-1412.3173119999999</c:v>
                </c:pt>
                <c:pt idx="208">
                  <c:v>-1420.224925</c:v>
                </c:pt>
                <c:pt idx="209">
                  <c:v>-1428.029104</c:v>
                </c:pt>
                <c:pt idx="210">
                  <c:v>-1435.6639989999946</c:v>
                </c:pt>
                <c:pt idx="211">
                  <c:v>-1443.5707159999999</c:v>
                </c:pt>
                <c:pt idx="212">
                  <c:v>-1451.5617910000001</c:v>
                </c:pt>
                <c:pt idx="213">
                  <c:v>-1459.3626859999999</c:v>
                </c:pt>
                <c:pt idx="214">
                  <c:v>-1467.053582</c:v>
                </c:pt>
                <c:pt idx="215">
                  <c:v>-1474.9046870000011</c:v>
                </c:pt>
                <c:pt idx="216">
                  <c:v>-1482.7053730000011</c:v>
                </c:pt>
                <c:pt idx="217">
                  <c:v>-1490.33</c:v>
                </c:pt>
                <c:pt idx="218">
                  <c:v>-1498.1702989999947</c:v>
                </c:pt>
                <c:pt idx="219">
                  <c:v>-1506.1080609999999</c:v>
                </c:pt>
                <c:pt idx="220">
                  <c:v>-1513.9089560000011</c:v>
                </c:pt>
                <c:pt idx="221">
                  <c:v>-1521.5398520000001</c:v>
                </c:pt>
                <c:pt idx="222">
                  <c:v>-1529.542598</c:v>
                </c:pt>
                <c:pt idx="223">
                  <c:v>-1537.4</c:v>
                </c:pt>
                <c:pt idx="224">
                  <c:v>-1545.05</c:v>
                </c:pt>
                <c:pt idx="225">
                  <c:v>-1552.806748</c:v>
                </c:pt>
                <c:pt idx="226">
                  <c:v>-1560.7043309999947</c:v>
                </c:pt>
                <c:pt idx="227">
                  <c:v>-1568.4966330000011</c:v>
                </c:pt>
                <c:pt idx="228">
                  <c:v>-1576.2008980000001</c:v>
                </c:pt>
                <c:pt idx="229">
                  <c:v>-1584.145614</c:v>
                </c:pt>
                <c:pt idx="230">
                  <c:v>-1592.05</c:v>
                </c:pt>
                <c:pt idx="231">
                  <c:v>-1599.8525709999999</c:v>
                </c:pt>
                <c:pt idx="232">
                  <c:v>-1607.5397049999999</c:v>
                </c:pt>
                <c:pt idx="233">
                  <c:v>-1615.4406000000001</c:v>
                </c:pt>
                <c:pt idx="234">
                  <c:v>-1623.2237950000001</c:v>
                </c:pt>
                <c:pt idx="235">
                  <c:v>-1630.8899999999999</c:v>
                </c:pt>
                <c:pt idx="236">
                  <c:v>-1638.8</c:v>
                </c:pt>
                <c:pt idx="237">
                  <c:v>-1646.7433469999942</c:v>
                </c:pt>
                <c:pt idx="238">
                  <c:v>-1654.5980629999999</c:v>
                </c:pt>
                <c:pt idx="239">
                  <c:v>-1662.3759749999999</c:v>
                </c:pt>
                <c:pt idx="240">
                  <c:v>-1670.2781219999999</c:v>
                </c:pt>
                <c:pt idx="241">
                  <c:v>-1678.0922129999944</c:v>
                </c:pt>
                <c:pt idx="242">
                  <c:v>-1685.7086620000011</c:v>
                </c:pt>
                <c:pt idx="243">
                  <c:v>-1693.54</c:v>
                </c:pt>
                <c:pt idx="244">
                  <c:v>-1701.4463630000041</c:v>
                </c:pt>
                <c:pt idx="245">
                  <c:v>-1709.3013489999939</c:v>
                </c:pt>
                <c:pt idx="246">
                  <c:v>-1717.0493469999944</c:v>
                </c:pt>
                <c:pt idx="247">
                  <c:v>-1725.01</c:v>
                </c:pt>
                <c:pt idx="248">
                  <c:v>-1732.8899999999999</c:v>
                </c:pt>
                <c:pt idx="249">
                  <c:v>-1740.6549319999951</c:v>
                </c:pt>
                <c:pt idx="250">
                  <c:v>-1748.3</c:v>
                </c:pt>
                <c:pt idx="251">
                  <c:v>-1756.2593790000001</c:v>
                </c:pt>
                <c:pt idx="252">
                  <c:v>-1764.0211429999952</c:v>
                </c:pt>
                <c:pt idx="253">
                  <c:v>-1771.7485150000011</c:v>
                </c:pt>
                <c:pt idx="254">
                  <c:v>-1779.6535279999998</c:v>
                </c:pt>
                <c:pt idx="255">
                  <c:v>-1787.6503059999998</c:v>
                </c:pt>
                <c:pt idx="256">
                  <c:v>-1795.5094419999998</c:v>
                </c:pt>
                <c:pt idx="257">
                  <c:v>-1803.1</c:v>
                </c:pt>
                <c:pt idx="258">
                  <c:v>-1810.9923939999999</c:v>
                </c:pt>
                <c:pt idx="259">
                  <c:v>-1818.783889</c:v>
                </c:pt>
                <c:pt idx="260">
                  <c:v>-1826.35</c:v>
                </c:pt>
                <c:pt idx="261">
                  <c:v>-1834.22</c:v>
                </c:pt>
                <c:pt idx="262">
                  <c:v>-1842.1965760000001</c:v>
                </c:pt>
                <c:pt idx="263">
                  <c:v>-1850.007472</c:v>
                </c:pt>
                <c:pt idx="264">
                  <c:v>-1857.7683669999999</c:v>
                </c:pt>
                <c:pt idx="265">
                  <c:v>-1865.71541</c:v>
                </c:pt>
                <c:pt idx="266">
                  <c:v>-1873.640159</c:v>
                </c:pt>
                <c:pt idx="267">
                  <c:v>-1881.22</c:v>
                </c:pt>
                <c:pt idx="268">
                  <c:v>-1888.9895600000011</c:v>
                </c:pt>
                <c:pt idx="269">
                  <c:v>-1896.9442770000001</c:v>
                </c:pt>
                <c:pt idx="270">
                  <c:v>-1904.7537419999999</c:v>
                </c:pt>
                <c:pt idx="271">
                  <c:v>-1912.4446370000001</c:v>
                </c:pt>
                <c:pt idx="272">
                  <c:v>-1920.3784259999998</c:v>
                </c:pt>
                <c:pt idx="273">
                  <c:v>-1928.3564289999952</c:v>
                </c:pt>
                <c:pt idx="274">
                  <c:v>-1936.2067890000051</c:v>
                </c:pt>
                <c:pt idx="275">
                  <c:v>-1943.8382199999999</c:v>
                </c:pt>
                <c:pt idx="276">
                  <c:v>-1951.7372929999999</c:v>
                </c:pt>
                <c:pt idx="277">
                  <c:v>-1959.54</c:v>
                </c:pt>
                <c:pt idx="278">
                  <c:v>-1967.25</c:v>
                </c:pt>
                <c:pt idx="279">
                  <c:v>-1975.0810819999999</c:v>
                </c:pt>
                <c:pt idx="280">
                  <c:v>-1983.0396189999999</c:v>
                </c:pt>
                <c:pt idx="281">
                  <c:v>-1990.9135940000001</c:v>
                </c:pt>
                <c:pt idx="282">
                  <c:v>-1998.6644899999944</c:v>
                </c:pt>
                <c:pt idx="283">
                  <c:v>-2006.520309</c:v>
                </c:pt>
                <c:pt idx="284">
                  <c:v>-2014.43</c:v>
                </c:pt>
                <c:pt idx="285">
                  <c:v>-2022.0746119999999</c:v>
                </c:pt>
                <c:pt idx="286">
                  <c:v>-2029.8044579999998</c:v>
                </c:pt>
                <c:pt idx="287">
                  <c:v>-2037.7489680000001</c:v>
                </c:pt>
                <c:pt idx="288">
                  <c:v>-2045.599864</c:v>
                </c:pt>
                <c:pt idx="289">
                  <c:v>-2053.3029120000097</c:v>
                </c:pt>
                <c:pt idx="290">
                  <c:v>-2061.2533240000002</c:v>
                </c:pt>
                <c:pt idx="291">
                  <c:v>-2069.1880409999899</c:v>
                </c:pt>
                <c:pt idx="292">
                  <c:v>-2076.9241360000092</c:v>
                </c:pt>
                <c:pt idx="293">
                  <c:v>-2084.564343</c:v>
                </c:pt>
                <c:pt idx="294">
                  <c:v>-2092.4452380000002</c:v>
                </c:pt>
                <c:pt idx="295">
                  <c:v>-2100.2853609999997</c:v>
                </c:pt>
                <c:pt idx="296">
                  <c:v>-2107.9070299999998</c:v>
                </c:pt>
                <c:pt idx="297">
                  <c:v>-2115.7979260000002</c:v>
                </c:pt>
                <c:pt idx="298">
                  <c:v>-2123.77</c:v>
                </c:pt>
                <c:pt idx="299">
                  <c:v>-2131.6636599999997</c:v>
                </c:pt>
                <c:pt idx="300">
                  <c:v>-2139.3504899999998</c:v>
                </c:pt>
                <c:pt idx="301">
                  <c:v>-2147.2526029999999</c:v>
                </c:pt>
                <c:pt idx="302">
                  <c:v>-2155.09</c:v>
                </c:pt>
                <c:pt idx="303">
                  <c:v>-2162.7332999999999</c:v>
                </c:pt>
                <c:pt idx="304">
                  <c:v>-2170.4941950000002</c:v>
                </c:pt>
                <c:pt idx="305">
                  <c:v>-2178.4640730000001</c:v>
                </c:pt>
                <c:pt idx="306">
                  <c:v>-2186.2859869999997</c:v>
                </c:pt>
                <c:pt idx="307">
                  <c:v>-2194.0300000000002</c:v>
                </c:pt>
                <c:pt idx="308">
                  <c:v>-2201.9777780000022</c:v>
                </c:pt>
                <c:pt idx="309">
                  <c:v>-2209.8972040000012</c:v>
                </c:pt>
                <c:pt idx="310">
                  <c:v>-2217.5733980000082</c:v>
                </c:pt>
                <c:pt idx="311">
                  <c:v>-2225.21</c:v>
                </c:pt>
                <c:pt idx="312">
                  <c:v>-2233.15</c:v>
                </c:pt>
                <c:pt idx="313">
                  <c:v>-2241.0022570000001</c:v>
                </c:pt>
                <c:pt idx="314">
                  <c:v>-2248.6664139999998</c:v>
                </c:pt>
                <c:pt idx="315">
                  <c:v>-2256.5556190000002</c:v>
                </c:pt>
                <c:pt idx="316">
                  <c:v>-2264.5649439999997</c:v>
                </c:pt>
                <c:pt idx="317">
                  <c:v>-2272.4206720000002</c:v>
                </c:pt>
                <c:pt idx="318">
                  <c:v>-2280.0267349999999</c:v>
                </c:pt>
                <c:pt idx="319">
                  <c:v>-2287.9001050000002</c:v>
                </c:pt>
                <c:pt idx="320">
                  <c:v>-2295.7599999999998</c:v>
                </c:pt>
                <c:pt idx="321">
                  <c:v>-2303.4100000000012</c:v>
                </c:pt>
                <c:pt idx="322">
                  <c:v>-2311.2142549999999</c:v>
                </c:pt>
                <c:pt idx="323">
                  <c:v>-2319.1689709999987</c:v>
                </c:pt>
                <c:pt idx="324">
                  <c:v>-2327.0736879999999</c:v>
                </c:pt>
                <c:pt idx="325">
                  <c:v>-2334.7976060000001</c:v>
                </c:pt>
                <c:pt idx="326">
                  <c:v>-2342.683121</c:v>
                </c:pt>
                <c:pt idx="327">
                  <c:v>-2350.4765530000022</c:v>
                </c:pt>
                <c:pt idx="328">
                  <c:v>-2358.1888309999908</c:v>
                </c:pt>
                <c:pt idx="329">
                  <c:v>-2365.8972699999999</c:v>
                </c:pt>
                <c:pt idx="330">
                  <c:v>-2373.7874839999909</c:v>
                </c:pt>
                <c:pt idx="331">
                  <c:v>-2381.6483789999997</c:v>
                </c:pt>
                <c:pt idx="332">
                  <c:v>-2389.3500000000022</c:v>
                </c:pt>
                <c:pt idx="333">
                  <c:v>-2397.2761370000012</c:v>
                </c:pt>
                <c:pt idx="334">
                  <c:v>-2405.2410669999999</c:v>
                </c:pt>
                <c:pt idx="335">
                  <c:v>-2412.988355</c:v>
                </c:pt>
                <c:pt idx="336">
                  <c:v>-2420.6028579999997</c:v>
                </c:pt>
                <c:pt idx="337">
                  <c:v>-2428.4699999999998</c:v>
                </c:pt>
                <c:pt idx="338">
                  <c:v>-2436.2646489999879</c:v>
                </c:pt>
                <c:pt idx="339">
                  <c:v>-2443.9055450000001</c:v>
                </c:pt>
                <c:pt idx="340">
                  <c:v>-2451.7799999999997</c:v>
                </c:pt>
                <c:pt idx="341">
                  <c:v>-2459.7038689999908</c:v>
                </c:pt>
                <c:pt idx="342">
                  <c:v>-2467.38</c:v>
                </c:pt>
                <c:pt idx="343">
                  <c:v>-2474.453302000014</c:v>
                </c:pt>
                <c:pt idx="344">
                  <c:v>-2482.2800239999997</c:v>
                </c:pt>
                <c:pt idx="345">
                  <c:v>-2487.23</c:v>
                </c:pt>
                <c:pt idx="346">
                  <c:v>-2487.23</c:v>
                </c:pt>
                <c:pt idx="347">
                  <c:v>-2484.7562049999997</c:v>
                </c:pt>
                <c:pt idx="348">
                  <c:v>-2467.13</c:v>
                </c:pt>
                <c:pt idx="349">
                  <c:v>-2449.5700000000002</c:v>
                </c:pt>
                <c:pt idx="350">
                  <c:v>-2428.2599999999998</c:v>
                </c:pt>
                <c:pt idx="351">
                  <c:v>-2402.1300839999999</c:v>
                </c:pt>
                <c:pt idx="352">
                  <c:v>-2375.1126809999987</c:v>
                </c:pt>
                <c:pt idx="353">
                  <c:v>-2368.0033190000022</c:v>
                </c:pt>
                <c:pt idx="354">
                  <c:v>-2368.71</c:v>
                </c:pt>
                <c:pt idx="355">
                  <c:v>-2357.21</c:v>
                </c:pt>
                <c:pt idx="356">
                  <c:v>-2330.38</c:v>
                </c:pt>
                <c:pt idx="357">
                  <c:v>-2303.5986619999899</c:v>
                </c:pt>
                <c:pt idx="358">
                  <c:v>-2276.6999999999998</c:v>
                </c:pt>
                <c:pt idx="359">
                  <c:v>-2250.1996220000001</c:v>
                </c:pt>
                <c:pt idx="360">
                  <c:v>-2223.42</c:v>
                </c:pt>
                <c:pt idx="361">
                  <c:v>-2196.8542480000001</c:v>
                </c:pt>
                <c:pt idx="362">
                  <c:v>-2170.25</c:v>
                </c:pt>
                <c:pt idx="363">
                  <c:v>-2143.6100570000012</c:v>
                </c:pt>
                <c:pt idx="364">
                  <c:v>-2117.48</c:v>
                </c:pt>
                <c:pt idx="365">
                  <c:v>-2091</c:v>
                </c:pt>
                <c:pt idx="366">
                  <c:v>-2077.48</c:v>
                </c:pt>
                <c:pt idx="367">
                  <c:v>-2072.7399999999998</c:v>
                </c:pt>
                <c:pt idx="368">
                  <c:v>-2065.2599999999998</c:v>
                </c:pt>
                <c:pt idx="369">
                  <c:v>-2065.2599999999998</c:v>
                </c:pt>
                <c:pt idx="370">
                  <c:v>-2064.7199999999998</c:v>
                </c:pt>
                <c:pt idx="371">
                  <c:v>-2063.29</c:v>
                </c:pt>
                <c:pt idx="372">
                  <c:v>-2063.29</c:v>
                </c:pt>
                <c:pt idx="373">
                  <c:v>-2063.29</c:v>
                </c:pt>
                <c:pt idx="374">
                  <c:v>-2061.7552420000002</c:v>
                </c:pt>
                <c:pt idx="375">
                  <c:v>-2036.8759540000001</c:v>
                </c:pt>
                <c:pt idx="376">
                  <c:v>-2009.7042039999999</c:v>
                </c:pt>
                <c:pt idx="377">
                  <c:v>-1982.801254</c:v>
                </c:pt>
                <c:pt idx="378">
                  <c:v>-1956.54</c:v>
                </c:pt>
                <c:pt idx="379">
                  <c:v>-1930.43</c:v>
                </c:pt>
                <c:pt idx="380">
                  <c:v>-1904.77</c:v>
                </c:pt>
                <c:pt idx="381">
                  <c:v>-1878.74</c:v>
                </c:pt>
                <c:pt idx="382">
                  <c:v>-1854.07</c:v>
                </c:pt>
                <c:pt idx="383">
                  <c:v>-1829.97</c:v>
                </c:pt>
                <c:pt idx="384">
                  <c:v>-1804.86</c:v>
                </c:pt>
                <c:pt idx="385">
                  <c:v>-1779.8455630000053</c:v>
                </c:pt>
                <c:pt idx="386">
                  <c:v>-1755.81637</c:v>
                </c:pt>
                <c:pt idx="387">
                  <c:v>-1731.4</c:v>
                </c:pt>
                <c:pt idx="388">
                  <c:v>-1707.07</c:v>
                </c:pt>
                <c:pt idx="389">
                  <c:v>-1683.2181499999999</c:v>
                </c:pt>
                <c:pt idx="390">
                  <c:v>-1659.3388510000011</c:v>
                </c:pt>
                <c:pt idx="391">
                  <c:v>-1635.803635</c:v>
                </c:pt>
                <c:pt idx="392">
                  <c:v>-1612.3835159999999</c:v>
                </c:pt>
                <c:pt idx="393">
                  <c:v>-1588.72</c:v>
                </c:pt>
                <c:pt idx="394">
                  <c:v>-1567.442108</c:v>
                </c:pt>
                <c:pt idx="395">
                  <c:v>-1547.3028859999999</c:v>
                </c:pt>
                <c:pt idx="396">
                  <c:v>-1527.3268790000011</c:v>
                </c:pt>
                <c:pt idx="397">
                  <c:v>-1506.97</c:v>
                </c:pt>
                <c:pt idx="398">
                  <c:v>-1486.8434679999998</c:v>
                </c:pt>
                <c:pt idx="399">
                  <c:v>-1467.01</c:v>
                </c:pt>
                <c:pt idx="400">
                  <c:v>-1447.5651580000001</c:v>
                </c:pt>
                <c:pt idx="401">
                  <c:v>-1428.1499999999999</c:v>
                </c:pt>
                <c:pt idx="402">
                  <c:v>-1408.8</c:v>
                </c:pt>
                <c:pt idx="403">
                  <c:v>-1389.94</c:v>
                </c:pt>
                <c:pt idx="404">
                  <c:v>-1371.4</c:v>
                </c:pt>
                <c:pt idx="405">
                  <c:v>-1352.0092179999999</c:v>
                </c:pt>
                <c:pt idx="406">
                  <c:v>-1332.3899999999999</c:v>
                </c:pt>
                <c:pt idx="407">
                  <c:v>-1312.81</c:v>
                </c:pt>
                <c:pt idx="408">
                  <c:v>-1293.31</c:v>
                </c:pt>
                <c:pt idx="409">
                  <c:v>-1273.81</c:v>
                </c:pt>
                <c:pt idx="410">
                  <c:v>-1254.863267</c:v>
                </c:pt>
                <c:pt idx="411">
                  <c:v>-1235.9000000000001</c:v>
                </c:pt>
                <c:pt idx="412">
                  <c:v>-1216.6159510000011</c:v>
                </c:pt>
                <c:pt idx="413">
                  <c:v>-1197.83</c:v>
                </c:pt>
                <c:pt idx="414">
                  <c:v>-1179.4154650000044</c:v>
                </c:pt>
                <c:pt idx="415">
                  <c:v>-1165.98</c:v>
                </c:pt>
                <c:pt idx="416">
                  <c:v>-1156.8002630000001</c:v>
                </c:pt>
                <c:pt idx="417">
                  <c:v>-1137.3999339999998</c:v>
                </c:pt>
                <c:pt idx="418">
                  <c:v>-1118.588127</c:v>
                </c:pt>
                <c:pt idx="419">
                  <c:v>-1099.2201570000011</c:v>
                </c:pt>
                <c:pt idx="420">
                  <c:v>-1079.83</c:v>
                </c:pt>
                <c:pt idx="421">
                  <c:v>-1059.4030210000001</c:v>
                </c:pt>
                <c:pt idx="422">
                  <c:v>-1038.45</c:v>
                </c:pt>
                <c:pt idx="423">
                  <c:v>-1017.76</c:v>
                </c:pt>
                <c:pt idx="424">
                  <c:v>-997.32841800000006</c:v>
                </c:pt>
                <c:pt idx="425">
                  <c:v>-976.85099999999761</c:v>
                </c:pt>
                <c:pt idx="426">
                  <c:v>-957.01555999999948</c:v>
                </c:pt>
                <c:pt idx="427">
                  <c:v>-946.03199999999947</c:v>
                </c:pt>
                <c:pt idx="428">
                  <c:v>-946.04310499999997</c:v>
                </c:pt>
                <c:pt idx="429">
                  <c:v>-944.92699999999797</c:v>
                </c:pt>
                <c:pt idx="430">
                  <c:v>-948.20799999999997</c:v>
                </c:pt>
                <c:pt idx="431">
                  <c:v>-928.24099999999999</c:v>
                </c:pt>
                <c:pt idx="432">
                  <c:v>-907.45634799999948</c:v>
                </c:pt>
                <c:pt idx="433">
                  <c:v>-887.21049100000005</c:v>
                </c:pt>
                <c:pt idx="434">
                  <c:v>-870.96499999999946</c:v>
                </c:pt>
                <c:pt idx="435">
                  <c:v>-852.91870800000004</c:v>
                </c:pt>
                <c:pt idx="436">
                  <c:v>-831.03996599999948</c:v>
                </c:pt>
                <c:pt idx="437">
                  <c:v>-810.07799999999997</c:v>
                </c:pt>
                <c:pt idx="438">
                  <c:v>-789.57600000000002</c:v>
                </c:pt>
                <c:pt idx="439">
                  <c:v>-769.47299999999996</c:v>
                </c:pt>
                <c:pt idx="440">
                  <c:v>-749.48400000000004</c:v>
                </c:pt>
                <c:pt idx="441">
                  <c:v>-729.34554299999797</c:v>
                </c:pt>
                <c:pt idx="442">
                  <c:v>-709.11400000000003</c:v>
                </c:pt>
                <c:pt idx="443">
                  <c:v>-689.17426999999998</c:v>
                </c:pt>
                <c:pt idx="444">
                  <c:v>-669.54094199999997</c:v>
                </c:pt>
                <c:pt idx="445">
                  <c:v>-650.91899999999998</c:v>
                </c:pt>
                <c:pt idx="446">
                  <c:v>-632.18611099999998</c:v>
                </c:pt>
                <c:pt idx="447">
                  <c:v>-613.44499999999948</c:v>
                </c:pt>
                <c:pt idx="448">
                  <c:v>-594.36973999999998</c:v>
                </c:pt>
                <c:pt idx="449">
                  <c:v>-574.08903500000054</c:v>
                </c:pt>
                <c:pt idx="450">
                  <c:v>-553.53699999999947</c:v>
                </c:pt>
                <c:pt idx="451">
                  <c:v>-532.80699999999797</c:v>
                </c:pt>
                <c:pt idx="452">
                  <c:v>-512.03899999999999</c:v>
                </c:pt>
                <c:pt idx="453">
                  <c:v>-491.202</c:v>
                </c:pt>
                <c:pt idx="454">
                  <c:v>-470.06200000000001</c:v>
                </c:pt>
                <c:pt idx="455">
                  <c:v>-448.88900000000001</c:v>
                </c:pt>
                <c:pt idx="456">
                  <c:v>-427.30658</c:v>
                </c:pt>
                <c:pt idx="457">
                  <c:v>-404.45163199999899</c:v>
                </c:pt>
                <c:pt idx="458">
                  <c:v>-382.30500000000001</c:v>
                </c:pt>
                <c:pt idx="459">
                  <c:v>-359.858</c:v>
                </c:pt>
                <c:pt idx="460">
                  <c:v>-337.899</c:v>
                </c:pt>
                <c:pt idx="461">
                  <c:v>-315.73799999999886</c:v>
                </c:pt>
                <c:pt idx="462">
                  <c:v>-294.15216199999998</c:v>
                </c:pt>
                <c:pt idx="463">
                  <c:v>-272.70898199999999</c:v>
                </c:pt>
                <c:pt idx="464">
                  <c:v>-252.04110900000001</c:v>
                </c:pt>
                <c:pt idx="465">
                  <c:v>-231.69800000000001</c:v>
                </c:pt>
                <c:pt idx="466">
                  <c:v>-211.67599999999999</c:v>
                </c:pt>
                <c:pt idx="467">
                  <c:v>-192.46800000000007</c:v>
                </c:pt>
                <c:pt idx="468">
                  <c:v>-180.89668</c:v>
                </c:pt>
                <c:pt idx="469">
                  <c:v>-166.09006199999999</c:v>
                </c:pt>
                <c:pt idx="470">
                  <c:v>-151.363158</c:v>
                </c:pt>
                <c:pt idx="471">
                  <c:v>-135.41839000000004</c:v>
                </c:pt>
                <c:pt idx="472">
                  <c:v>-122.492</c:v>
                </c:pt>
                <c:pt idx="473">
                  <c:v>-122.218</c:v>
                </c:pt>
                <c:pt idx="474">
                  <c:v>-122.22499999999999</c:v>
                </c:pt>
                <c:pt idx="475">
                  <c:v>-119.84505</c:v>
                </c:pt>
                <c:pt idx="476">
                  <c:v>-116.143</c:v>
                </c:pt>
                <c:pt idx="477">
                  <c:v>-112.367</c:v>
                </c:pt>
                <c:pt idx="478">
                  <c:v>-108.723</c:v>
                </c:pt>
                <c:pt idx="479">
                  <c:v>-106.10299999999998</c:v>
                </c:pt>
                <c:pt idx="480">
                  <c:v>-104.63</c:v>
                </c:pt>
                <c:pt idx="481">
                  <c:v>-102.566</c:v>
                </c:pt>
                <c:pt idx="482">
                  <c:v>-98.0415890000003</c:v>
                </c:pt>
                <c:pt idx="483">
                  <c:v>-93.701499999999996</c:v>
                </c:pt>
                <c:pt idx="484">
                  <c:v>-89.177521999999982</c:v>
                </c:pt>
                <c:pt idx="485">
                  <c:v>-84.837400000000002</c:v>
                </c:pt>
                <c:pt idx="486">
                  <c:v>-80.295849000000004</c:v>
                </c:pt>
                <c:pt idx="487">
                  <c:v>-75.920828</c:v>
                </c:pt>
                <c:pt idx="488">
                  <c:v>-71.450300000000013</c:v>
                </c:pt>
                <c:pt idx="489">
                  <c:v>-57.259500000000003</c:v>
                </c:pt>
                <c:pt idx="490">
                  <c:v>-43.542000000000002</c:v>
                </c:pt>
                <c:pt idx="491">
                  <c:v>-36.377994000000001</c:v>
                </c:pt>
                <c:pt idx="492">
                  <c:v>-28.801535000000001</c:v>
                </c:pt>
                <c:pt idx="493">
                  <c:v>-21.520499999999917</c:v>
                </c:pt>
                <c:pt idx="494">
                  <c:v>-18.247299999999989</c:v>
                </c:pt>
                <c:pt idx="495">
                  <c:v>-18.24839999999989</c:v>
                </c:pt>
                <c:pt idx="496">
                  <c:v>-18.247699999999917</c:v>
                </c:pt>
                <c:pt idx="497">
                  <c:v>-18.247699999999917</c:v>
                </c:pt>
                <c:pt idx="498">
                  <c:v>-18.248699999999879</c:v>
                </c:pt>
                <c:pt idx="499">
                  <c:v>-14.468925</c:v>
                </c:pt>
                <c:pt idx="500">
                  <c:v>-9.8134300000000376</c:v>
                </c:pt>
                <c:pt idx="501">
                  <c:v>-9.1562800000000006</c:v>
                </c:pt>
              </c:numCache>
            </c:numRef>
          </c:yVal>
        </c:ser>
        <c:ser>
          <c:idx val="13"/>
          <c:order val="13"/>
          <c:tx>
            <c:v>13-Hole10</c:v>
          </c:tx>
          <c:spPr>
            <a:ln w="28575">
              <a:noFill/>
            </a:ln>
          </c:spPr>
          <c:marker>
            <c:symbol val="circle"/>
            <c:size val="2"/>
            <c:spPr>
              <a:solidFill>
                <a:srgbClr val="800080"/>
              </a:solidFill>
              <a:ln>
                <a:solidFill>
                  <a:srgbClr val="800080"/>
                </a:solidFill>
                <a:prstDash val="solid"/>
              </a:ln>
            </c:spPr>
          </c:marker>
          <c:xVal>
            <c:numRef>
              <c:f>'14-Hole23'!$H$10:$H$511</c:f>
              <c:numCache>
                <c:formatCode>m/d/yy\ h:mm;@</c:formatCode>
                <c:ptCount val="502"/>
                <c:pt idx="0">
                  <c:v>40183.250291000011</c:v>
                </c:pt>
                <c:pt idx="1">
                  <c:v>40183.254835000043</c:v>
                </c:pt>
                <c:pt idx="2">
                  <c:v>40183.259376000002</c:v>
                </c:pt>
                <c:pt idx="3">
                  <c:v>40183.263924999985</c:v>
                </c:pt>
                <c:pt idx="4">
                  <c:v>40183.268465999994</c:v>
                </c:pt>
                <c:pt idx="5">
                  <c:v>40183.273009999997</c:v>
                </c:pt>
                <c:pt idx="6">
                  <c:v>40183.277550999999</c:v>
                </c:pt>
                <c:pt idx="7">
                  <c:v>40183.282100000004</c:v>
                </c:pt>
                <c:pt idx="8">
                  <c:v>40183.286640999999</c:v>
                </c:pt>
                <c:pt idx="9">
                  <c:v>40183.291184999856</c:v>
                </c:pt>
                <c:pt idx="10">
                  <c:v>40183.295731999984</c:v>
                </c:pt>
                <c:pt idx="11">
                  <c:v>40183.300275000147</c:v>
                </c:pt>
                <c:pt idx="12">
                  <c:v>40183.3048160002</c:v>
                </c:pt>
                <c:pt idx="13">
                  <c:v>40183.309363</c:v>
                </c:pt>
                <c:pt idx="14">
                  <c:v>40183.313907000003</c:v>
                </c:pt>
                <c:pt idx="15">
                  <c:v>40183.318450000013</c:v>
                </c:pt>
                <c:pt idx="16">
                  <c:v>40183.322996000003</c:v>
                </c:pt>
                <c:pt idx="17">
                  <c:v>40183.327540000006</c:v>
                </c:pt>
                <c:pt idx="18">
                  <c:v>40183.33208</c:v>
                </c:pt>
                <c:pt idx="19">
                  <c:v>40183.336624000003</c:v>
                </c:pt>
                <c:pt idx="20">
                  <c:v>40183.341173000001</c:v>
                </c:pt>
                <c:pt idx="21">
                  <c:v>40183.345713000002</c:v>
                </c:pt>
                <c:pt idx="22">
                  <c:v>40183.350257000224</c:v>
                </c:pt>
                <c:pt idx="23">
                  <c:v>40183.354803000169</c:v>
                </c:pt>
                <c:pt idx="24">
                  <c:v>40183.359346000012</c:v>
                </c:pt>
                <c:pt idx="25">
                  <c:v>40183.363889</c:v>
                </c:pt>
                <c:pt idx="26">
                  <c:v>40183.368435000011</c:v>
                </c:pt>
                <c:pt idx="27">
                  <c:v>40183.372979000043</c:v>
                </c:pt>
                <c:pt idx="28">
                  <c:v>40183.377525000011</c:v>
                </c:pt>
                <c:pt idx="29">
                  <c:v>40183.382080000003</c:v>
                </c:pt>
                <c:pt idx="30">
                  <c:v>40183.386624000013</c:v>
                </c:pt>
                <c:pt idx="31">
                  <c:v>40183.391164999994</c:v>
                </c:pt>
                <c:pt idx="32">
                  <c:v>40183.395708999997</c:v>
                </c:pt>
                <c:pt idx="33">
                  <c:v>40183.400255000139</c:v>
                </c:pt>
                <c:pt idx="34">
                  <c:v>40183.404799000011</c:v>
                </c:pt>
                <c:pt idx="35">
                  <c:v>40183.409339000013</c:v>
                </c:pt>
                <c:pt idx="36">
                  <c:v>40183.413888000003</c:v>
                </c:pt>
                <c:pt idx="37">
                  <c:v>40183.418429000012</c:v>
                </c:pt>
                <c:pt idx="38">
                  <c:v>40183.422973000001</c:v>
                </c:pt>
                <c:pt idx="39">
                  <c:v>40183.427520000005</c:v>
                </c:pt>
                <c:pt idx="40">
                  <c:v>40183.432064000001</c:v>
                </c:pt>
                <c:pt idx="41">
                  <c:v>40183.435317000003</c:v>
                </c:pt>
                <c:pt idx="42">
                  <c:v>40183.437680999996</c:v>
                </c:pt>
                <c:pt idx="43">
                  <c:v>40183.441599000013</c:v>
                </c:pt>
                <c:pt idx="44">
                  <c:v>40183.443872000003</c:v>
                </c:pt>
                <c:pt idx="45">
                  <c:v>40183.447835000043</c:v>
                </c:pt>
                <c:pt idx="46">
                  <c:v>40183.450152000012</c:v>
                </c:pt>
                <c:pt idx="47">
                  <c:v>40183.452422000002</c:v>
                </c:pt>
                <c:pt idx="48">
                  <c:v>40183.454694000138</c:v>
                </c:pt>
                <c:pt idx="49">
                  <c:v>40183.456969000013</c:v>
                </c:pt>
                <c:pt idx="50">
                  <c:v>40183.459237000185</c:v>
                </c:pt>
                <c:pt idx="51">
                  <c:v>40183.461510000001</c:v>
                </c:pt>
                <c:pt idx="52">
                  <c:v>40183.463782999985</c:v>
                </c:pt>
                <c:pt idx="53">
                  <c:v>40183.466055000012</c:v>
                </c:pt>
                <c:pt idx="54">
                  <c:v>40183.468328000003</c:v>
                </c:pt>
                <c:pt idx="55">
                  <c:v>40183.470600000001</c:v>
                </c:pt>
                <c:pt idx="56">
                  <c:v>40183.473517000013</c:v>
                </c:pt>
                <c:pt idx="57">
                  <c:v>40183.476878000147</c:v>
                </c:pt>
                <c:pt idx="58">
                  <c:v>40183.479149999999</c:v>
                </c:pt>
                <c:pt idx="59">
                  <c:v>40183.481423999998</c:v>
                </c:pt>
                <c:pt idx="60">
                  <c:v>40183.484750000003</c:v>
                </c:pt>
                <c:pt idx="61">
                  <c:v>40183.487700999998</c:v>
                </c:pt>
                <c:pt idx="62">
                  <c:v>40183.489977000012</c:v>
                </c:pt>
                <c:pt idx="63">
                  <c:v>40183.492248000002</c:v>
                </c:pt>
                <c:pt idx="64">
                  <c:v>40183.494518000043</c:v>
                </c:pt>
                <c:pt idx="65">
                  <c:v>40183.496794999999</c:v>
                </c:pt>
                <c:pt idx="66">
                  <c:v>40183.499065000004</c:v>
                </c:pt>
                <c:pt idx="67">
                  <c:v>40183.501335000001</c:v>
                </c:pt>
                <c:pt idx="68">
                  <c:v>40183.50361</c:v>
                </c:pt>
                <c:pt idx="69">
                  <c:v>40183.505879000011</c:v>
                </c:pt>
                <c:pt idx="70">
                  <c:v>40183.508150000001</c:v>
                </c:pt>
                <c:pt idx="71">
                  <c:v>40183.510429000002</c:v>
                </c:pt>
                <c:pt idx="72">
                  <c:v>40183.512696000013</c:v>
                </c:pt>
                <c:pt idx="73">
                  <c:v>40183.514969000003</c:v>
                </c:pt>
                <c:pt idx="74">
                  <c:v>40183.517241000001</c:v>
                </c:pt>
                <c:pt idx="75">
                  <c:v>40183.519510000013</c:v>
                </c:pt>
                <c:pt idx="76">
                  <c:v>40183.521783999975</c:v>
                </c:pt>
                <c:pt idx="77">
                  <c:v>40183.524056000002</c:v>
                </c:pt>
                <c:pt idx="78">
                  <c:v>40183.526327</c:v>
                </c:pt>
                <c:pt idx="79">
                  <c:v>40183.528601999999</c:v>
                </c:pt>
                <c:pt idx="80">
                  <c:v>40183.530873000003</c:v>
                </c:pt>
                <c:pt idx="81">
                  <c:v>40183.533143999994</c:v>
                </c:pt>
                <c:pt idx="82">
                  <c:v>40183.535417999999</c:v>
                </c:pt>
                <c:pt idx="83">
                  <c:v>40183.537687999997</c:v>
                </c:pt>
                <c:pt idx="84">
                  <c:v>40183.539958000001</c:v>
                </c:pt>
                <c:pt idx="85">
                  <c:v>40183.542236000147</c:v>
                </c:pt>
                <c:pt idx="86">
                  <c:v>40183.544507000013</c:v>
                </c:pt>
                <c:pt idx="87">
                  <c:v>40183.546775000003</c:v>
                </c:pt>
                <c:pt idx="88">
                  <c:v>40183.549053000002</c:v>
                </c:pt>
                <c:pt idx="89">
                  <c:v>40183.551320999999</c:v>
                </c:pt>
                <c:pt idx="90">
                  <c:v>40183.553590000003</c:v>
                </c:pt>
                <c:pt idx="91">
                  <c:v>40183.555869000003</c:v>
                </c:pt>
                <c:pt idx="92">
                  <c:v>40183.558135000043</c:v>
                </c:pt>
                <c:pt idx="93">
                  <c:v>40183.560407999998</c:v>
                </c:pt>
                <c:pt idx="94">
                  <c:v>40183.562686999998</c:v>
                </c:pt>
                <c:pt idx="95">
                  <c:v>40183.564952000001</c:v>
                </c:pt>
                <c:pt idx="96">
                  <c:v>40183.567225999999</c:v>
                </c:pt>
                <c:pt idx="97">
                  <c:v>40183.569500999998</c:v>
                </c:pt>
                <c:pt idx="98">
                  <c:v>40183.571765999994</c:v>
                </c:pt>
                <c:pt idx="99">
                  <c:v>40183.574042</c:v>
                </c:pt>
                <c:pt idx="100">
                  <c:v>40183.576312000012</c:v>
                </c:pt>
                <c:pt idx="101">
                  <c:v>40183.578582000002</c:v>
                </c:pt>
                <c:pt idx="102">
                  <c:v>40183.580859000147</c:v>
                </c:pt>
                <c:pt idx="103">
                  <c:v>40183.583145999997</c:v>
                </c:pt>
                <c:pt idx="104">
                  <c:v>40183.585444999997</c:v>
                </c:pt>
                <c:pt idx="105">
                  <c:v>40183.587721000004</c:v>
                </c:pt>
                <c:pt idx="106">
                  <c:v>40183.589989</c:v>
                </c:pt>
                <c:pt idx="107">
                  <c:v>40183.592260000005</c:v>
                </c:pt>
                <c:pt idx="108">
                  <c:v>40183.594539000012</c:v>
                </c:pt>
                <c:pt idx="109">
                  <c:v>40183.596806000001</c:v>
                </c:pt>
                <c:pt idx="110">
                  <c:v>40183.600935000002</c:v>
                </c:pt>
                <c:pt idx="111">
                  <c:v>40183.604828000003</c:v>
                </c:pt>
                <c:pt idx="112">
                  <c:v>40183.607093999999</c:v>
                </c:pt>
                <c:pt idx="113">
                  <c:v>40183.609378000001</c:v>
                </c:pt>
                <c:pt idx="114">
                  <c:v>40183.611656000001</c:v>
                </c:pt>
                <c:pt idx="115">
                  <c:v>40183.613920999996</c:v>
                </c:pt>
                <c:pt idx="116">
                  <c:v>40183.616196000003</c:v>
                </c:pt>
                <c:pt idx="117">
                  <c:v>40183.618473000002</c:v>
                </c:pt>
                <c:pt idx="118">
                  <c:v>40183.620737999998</c:v>
                </c:pt>
                <c:pt idx="119">
                  <c:v>40183.623010999996</c:v>
                </c:pt>
                <c:pt idx="120">
                  <c:v>40183.625286999995</c:v>
                </c:pt>
                <c:pt idx="121">
                  <c:v>40183.627551999998</c:v>
                </c:pt>
                <c:pt idx="122">
                  <c:v>40183.629829999998</c:v>
                </c:pt>
                <c:pt idx="123">
                  <c:v>40183.632103999997</c:v>
                </c:pt>
                <c:pt idx="124">
                  <c:v>40183.634381999997</c:v>
                </c:pt>
                <c:pt idx="125">
                  <c:v>40183.636658000003</c:v>
                </c:pt>
                <c:pt idx="126">
                  <c:v>40183.638931000001</c:v>
                </c:pt>
                <c:pt idx="127">
                  <c:v>40183.641197999998</c:v>
                </c:pt>
                <c:pt idx="128">
                  <c:v>40183.643473999997</c:v>
                </c:pt>
                <c:pt idx="129">
                  <c:v>40183.645739999993</c:v>
                </c:pt>
                <c:pt idx="130">
                  <c:v>40183.649754999999</c:v>
                </c:pt>
                <c:pt idx="131">
                  <c:v>40183.652020000001</c:v>
                </c:pt>
                <c:pt idx="132">
                  <c:v>40183.655809000011</c:v>
                </c:pt>
                <c:pt idx="133">
                  <c:v>40183.658304000011</c:v>
                </c:pt>
                <c:pt idx="134">
                  <c:v>40183.660579000003</c:v>
                </c:pt>
                <c:pt idx="135">
                  <c:v>40183.662844999999</c:v>
                </c:pt>
                <c:pt idx="136">
                  <c:v>40183.665118999998</c:v>
                </c:pt>
                <c:pt idx="137">
                  <c:v>40183.667394999997</c:v>
                </c:pt>
                <c:pt idx="138">
                  <c:v>40183.669659999992</c:v>
                </c:pt>
                <c:pt idx="139">
                  <c:v>40183.671937999999</c:v>
                </c:pt>
                <c:pt idx="140">
                  <c:v>40183.674210000012</c:v>
                </c:pt>
                <c:pt idx="141">
                  <c:v>40183.676475</c:v>
                </c:pt>
                <c:pt idx="142">
                  <c:v>40183.678753</c:v>
                </c:pt>
                <c:pt idx="143">
                  <c:v>40183.681027999999</c:v>
                </c:pt>
                <c:pt idx="144">
                  <c:v>40183.683293000002</c:v>
                </c:pt>
                <c:pt idx="145">
                  <c:v>40183.685569000001</c:v>
                </c:pt>
                <c:pt idx="146">
                  <c:v>40183.687841999999</c:v>
                </c:pt>
                <c:pt idx="147">
                  <c:v>40183.690109999996</c:v>
                </c:pt>
                <c:pt idx="148">
                  <c:v>40183.692388999996</c:v>
                </c:pt>
                <c:pt idx="149">
                  <c:v>40183.694657</c:v>
                </c:pt>
                <c:pt idx="150">
                  <c:v>40183.696925999997</c:v>
                </c:pt>
                <c:pt idx="151">
                  <c:v>40183.699203999997</c:v>
                </c:pt>
                <c:pt idx="152">
                  <c:v>40183.701556</c:v>
                </c:pt>
                <c:pt idx="153">
                  <c:v>40183.705480999975</c:v>
                </c:pt>
                <c:pt idx="154">
                  <c:v>40183.707747999986</c:v>
                </c:pt>
                <c:pt idx="155">
                  <c:v>40183.710028000001</c:v>
                </c:pt>
                <c:pt idx="156">
                  <c:v>40183.712298000013</c:v>
                </c:pt>
                <c:pt idx="157">
                  <c:v>40183.714566000002</c:v>
                </c:pt>
                <c:pt idx="158">
                  <c:v>40183.716844000002</c:v>
                </c:pt>
                <c:pt idx="159">
                  <c:v>40183.719112999999</c:v>
                </c:pt>
                <c:pt idx="160">
                  <c:v>40183.721380999974</c:v>
                </c:pt>
                <c:pt idx="161">
                  <c:v>40183.725085999984</c:v>
                </c:pt>
                <c:pt idx="162">
                  <c:v>40183.727666999985</c:v>
                </c:pt>
                <c:pt idx="163">
                  <c:v>40183.729939999997</c:v>
                </c:pt>
                <c:pt idx="164">
                  <c:v>40183.732206000001</c:v>
                </c:pt>
                <c:pt idx="165">
                  <c:v>40183.734481999985</c:v>
                </c:pt>
                <c:pt idx="166">
                  <c:v>40183.736753999998</c:v>
                </c:pt>
                <c:pt idx="167">
                  <c:v>40183.739021999994</c:v>
                </c:pt>
                <c:pt idx="168">
                  <c:v>40183.741300000002</c:v>
                </c:pt>
                <c:pt idx="169">
                  <c:v>40183.743570999999</c:v>
                </c:pt>
                <c:pt idx="170">
                  <c:v>40183.745840000003</c:v>
                </c:pt>
                <c:pt idx="171">
                  <c:v>40183.748115000002</c:v>
                </c:pt>
                <c:pt idx="172">
                  <c:v>40183.750384999999</c:v>
                </c:pt>
                <c:pt idx="173">
                  <c:v>40183.752656000011</c:v>
                </c:pt>
                <c:pt idx="174">
                  <c:v>40183.754932000003</c:v>
                </c:pt>
                <c:pt idx="175">
                  <c:v>40183.757202000001</c:v>
                </c:pt>
                <c:pt idx="176">
                  <c:v>40183.759473999999</c:v>
                </c:pt>
                <c:pt idx="177">
                  <c:v>40183.761745999975</c:v>
                </c:pt>
                <c:pt idx="178">
                  <c:v>40183.764143999986</c:v>
                </c:pt>
                <c:pt idx="179">
                  <c:v>40183.768687999996</c:v>
                </c:pt>
                <c:pt idx="180">
                  <c:v>40183.772036000002</c:v>
                </c:pt>
                <c:pt idx="181">
                  <c:v>40183.774301999998</c:v>
                </c:pt>
                <c:pt idx="182">
                  <c:v>40183.776577000011</c:v>
                </c:pt>
                <c:pt idx="183">
                  <c:v>40183.778850000002</c:v>
                </c:pt>
                <c:pt idx="184">
                  <c:v>40183.781116999999</c:v>
                </c:pt>
                <c:pt idx="185">
                  <c:v>40183.783394999999</c:v>
                </c:pt>
                <c:pt idx="186">
                  <c:v>40183.785666999996</c:v>
                </c:pt>
                <c:pt idx="187">
                  <c:v>40183.787935</c:v>
                </c:pt>
                <c:pt idx="188">
                  <c:v>40183.790211</c:v>
                </c:pt>
                <c:pt idx="189">
                  <c:v>40183.792480999975</c:v>
                </c:pt>
                <c:pt idx="190">
                  <c:v>40183.794750999994</c:v>
                </c:pt>
                <c:pt idx="191">
                  <c:v>40183.797027999994</c:v>
                </c:pt>
                <c:pt idx="192">
                  <c:v>40183.799298999998</c:v>
                </c:pt>
                <c:pt idx="193">
                  <c:v>40183.801570000003</c:v>
                </c:pt>
                <c:pt idx="194">
                  <c:v>40183.805579000138</c:v>
                </c:pt>
                <c:pt idx="195">
                  <c:v>40183.807852000013</c:v>
                </c:pt>
                <c:pt idx="196">
                  <c:v>40183.810123000003</c:v>
                </c:pt>
                <c:pt idx="197">
                  <c:v>40183.812392000043</c:v>
                </c:pt>
                <c:pt idx="198">
                  <c:v>40183.814667000013</c:v>
                </c:pt>
                <c:pt idx="199">
                  <c:v>40183.817899000147</c:v>
                </c:pt>
                <c:pt idx="200">
                  <c:v>40183.820947</c:v>
                </c:pt>
                <c:pt idx="201">
                  <c:v>40183.823519000012</c:v>
                </c:pt>
                <c:pt idx="202">
                  <c:v>40183.827227000002</c:v>
                </c:pt>
                <c:pt idx="203">
                  <c:v>40183.829497999999</c:v>
                </c:pt>
                <c:pt idx="204">
                  <c:v>40183.831772999998</c:v>
                </c:pt>
                <c:pt idx="205">
                  <c:v>40183.834040000002</c:v>
                </c:pt>
                <c:pt idx="206">
                  <c:v>40183.836313000043</c:v>
                </c:pt>
                <c:pt idx="207">
                  <c:v>40183.838587000013</c:v>
                </c:pt>
                <c:pt idx="208">
                  <c:v>40183.840859000207</c:v>
                </c:pt>
                <c:pt idx="209">
                  <c:v>40183.843132000002</c:v>
                </c:pt>
                <c:pt idx="210">
                  <c:v>40183.845401999999</c:v>
                </c:pt>
                <c:pt idx="211">
                  <c:v>40183.847674000011</c:v>
                </c:pt>
                <c:pt idx="212">
                  <c:v>40183.849947000002</c:v>
                </c:pt>
                <c:pt idx="213">
                  <c:v>40183.852219000248</c:v>
                </c:pt>
                <c:pt idx="214">
                  <c:v>40183.854490000012</c:v>
                </c:pt>
                <c:pt idx="215">
                  <c:v>40183.856763000003</c:v>
                </c:pt>
                <c:pt idx="216">
                  <c:v>40183.859033000139</c:v>
                </c:pt>
                <c:pt idx="217">
                  <c:v>40183.861499999999</c:v>
                </c:pt>
                <c:pt idx="218">
                  <c:v>40183.865314000002</c:v>
                </c:pt>
                <c:pt idx="219">
                  <c:v>40183.867587000001</c:v>
                </c:pt>
                <c:pt idx="220">
                  <c:v>40183.869859000013</c:v>
                </c:pt>
                <c:pt idx="221">
                  <c:v>40183.872733000011</c:v>
                </c:pt>
                <c:pt idx="222">
                  <c:v>40183.876138000043</c:v>
                </c:pt>
                <c:pt idx="223">
                  <c:v>40183.878411000012</c:v>
                </c:pt>
                <c:pt idx="224">
                  <c:v>40183.882892000147</c:v>
                </c:pt>
                <c:pt idx="225">
                  <c:v>40183.886427000012</c:v>
                </c:pt>
                <c:pt idx="226">
                  <c:v>40183.888700000003</c:v>
                </c:pt>
                <c:pt idx="227">
                  <c:v>40183.892709</c:v>
                </c:pt>
                <c:pt idx="228">
                  <c:v>40183.894980000005</c:v>
                </c:pt>
                <c:pt idx="229">
                  <c:v>40183.897250000002</c:v>
                </c:pt>
                <c:pt idx="230">
                  <c:v>40183.899527000001</c:v>
                </c:pt>
                <c:pt idx="231">
                  <c:v>40183.901796999999</c:v>
                </c:pt>
                <c:pt idx="232">
                  <c:v>40183.904064000002</c:v>
                </c:pt>
                <c:pt idx="233">
                  <c:v>40183.906342000002</c:v>
                </c:pt>
                <c:pt idx="234">
                  <c:v>40183.908611000013</c:v>
                </c:pt>
                <c:pt idx="235">
                  <c:v>40183.910882000011</c:v>
                </c:pt>
                <c:pt idx="236">
                  <c:v>40183.913155000002</c:v>
                </c:pt>
                <c:pt idx="237">
                  <c:v>40183.915428</c:v>
                </c:pt>
                <c:pt idx="238">
                  <c:v>40183.917700000005</c:v>
                </c:pt>
                <c:pt idx="239">
                  <c:v>40183.919973000011</c:v>
                </c:pt>
                <c:pt idx="240">
                  <c:v>40183.922242000001</c:v>
                </c:pt>
                <c:pt idx="241">
                  <c:v>40183.924516000043</c:v>
                </c:pt>
                <c:pt idx="242">
                  <c:v>40183.926787999997</c:v>
                </c:pt>
                <c:pt idx="243">
                  <c:v>40183.929059000002</c:v>
                </c:pt>
                <c:pt idx="244">
                  <c:v>40183.932106</c:v>
                </c:pt>
                <c:pt idx="245">
                  <c:v>40183.935337000003</c:v>
                </c:pt>
                <c:pt idx="246">
                  <c:v>40183.937615000003</c:v>
                </c:pt>
                <c:pt idx="247">
                  <c:v>40183.939882999999</c:v>
                </c:pt>
                <c:pt idx="248">
                  <c:v>40183.942156000012</c:v>
                </c:pt>
                <c:pt idx="249">
                  <c:v>40183.944428000003</c:v>
                </c:pt>
                <c:pt idx="250">
                  <c:v>40183.9467</c:v>
                </c:pt>
                <c:pt idx="251">
                  <c:v>40183.948974000043</c:v>
                </c:pt>
                <c:pt idx="252">
                  <c:v>40183.951246000011</c:v>
                </c:pt>
                <c:pt idx="253">
                  <c:v>40183.953514000139</c:v>
                </c:pt>
                <c:pt idx="254">
                  <c:v>40183.955789</c:v>
                </c:pt>
                <c:pt idx="255">
                  <c:v>40183.958060000012</c:v>
                </c:pt>
                <c:pt idx="256">
                  <c:v>40183.960331000002</c:v>
                </c:pt>
                <c:pt idx="257">
                  <c:v>40183.962607000001</c:v>
                </c:pt>
                <c:pt idx="258">
                  <c:v>40183.964878000013</c:v>
                </c:pt>
                <c:pt idx="259">
                  <c:v>40183.967144999995</c:v>
                </c:pt>
                <c:pt idx="260">
                  <c:v>40183.969422999995</c:v>
                </c:pt>
                <c:pt idx="261">
                  <c:v>40183.971691999999</c:v>
                </c:pt>
                <c:pt idx="262">
                  <c:v>40183.973962999997</c:v>
                </c:pt>
                <c:pt idx="263">
                  <c:v>40183.976238000185</c:v>
                </c:pt>
                <c:pt idx="264">
                  <c:v>40183.978506000043</c:v>
                </c:pt>
                <c:pt idx="265">
                  <c:v>40183.980778000012</c:v>
                </c:pt>
                <c:pt idx="266">
                  <c:v>40183.983056000012</c:v>
                </c:pt>
                <c:pt idx="267">
                  <c:v>40183.985323000001</c:v>
                </c:pt>
                <c:pt idx="268">
                  <c:v>40183.987596000043</c:v>
                </c:pt>
                <c:pt idx="269">
                  <c:v>40183.990152999999</c:v>
                </c:pt>
                <c:pt idx="270">
                  <c:v>40183.993878000001</c:v>
                </c:pt>
                <c:pt idx="271">
                  <c:v>40183.996145999998</c:v>
                </c:pt>
                <c:pt idx="272">
                  <c:v>40183.998417000003</c:v>
                </c:pt>
                <c:pt idx="273">
                  <c:v>40184.000696000003</c:v>
                </c:pt>
                <c:pt idx="274">
                  <c:v>40184.002962999999</c:v>
                </c:pt>
                <c:pt idx="275">
                  <c:v>40184.006979000013</c:v>
                </c:pt>
                <c:pt idx="276">
                  <c:v>40184.009243</c:v>
                </c:pt>
                <c:pt idx="277">
                  <c:v>40184.011517000043</c:v>
                </c:pt>
                <c:pt idx="278">
                  <c:v>40184.013785999996</c:v>
                </c:pt>
                <c:pt idx="279">
                  <c:v>40184.016057000139</c:v>
                </c:pt>
                <c:pt idx="280">
                  <c:v>40184.018334000139</c:v>
                </c:pt>
                <c:pt idx="281">
                  <c:v>40184.020602999997</c:v>
                </c:pt>
                <c:pt idx="282">
                  <c:v>40184.024618000003</c:v>
                </c:pt>
                <c:pt idx="283">
                  <c:v>40184.026882999999</c:v>
                </c:pt>
                <c:pt idx="284">
                  <c:v>40184.030533000012</c:v>
                </c:pt>
                <c:pt idx="285">
                  <c:v>40184.033163999986</c:v>
                </c:pt>
                <c:pt idx="286">
                  <c:v>40184.035442999986</c:v>
                </c:pt>
                <c:pt idx="287">
                  <c:v>40184.037707999996</c:v>
                </c:pt>
                <c:pt idx="288">
                  <c:v>40184.039979000001</c:v>
                </c:pt>
                <c:pt idx="289">
                  <c:v>40184.042259000154</c:v>
                </c:pt>
                <c:pt idx="290">
                  <c:v>40184.044525000012</c:v>
                </c:pt>
                <c:pt idx="291">
                  <c:v>40184.046797000003</c:v>
                </c:pt>
                <c:pt idx="292">
                  <c:v>40184.049074000002</c:v>
                </c:pt>
                <c:pt idx="293">
                  <c:v>40184.051339000012</c:v>
                </c:pt>
                <c:pt idx="294">
                  <c:v>40184.053615000012</c:v>
                </c:pt>
                <c:pt idx="295">
                  <c:v>40184.0562130002</c:v>
                </c:pt>
                <c:pt idx="296">
                  <c:v>40184.059897000043</c:v>
                </c:pt>
                <c:pt idx="297">
                  <c:v>40184.062162999995</c:v>
                </c:pt>
                <c:pt idx="298">
                  <c:v>40184.064437000001</c:v>
                </c:pt>
                <c:pt idx="299">
                  <c:v>40184.066715000001</c:v>
                </c:pt>
                <c:pt idx="300">
                  <c:v>40184.068980000004</c:v>
                </c:pt>
                <c:pt idx="301">
                  <c:v>40184.071252000002</c:v>
                </c:pt>
                <c:pt idx="302">
                  <c:v>40184.074132000002</c:v>
                </c:pt>
                <c:pt idx="303">
                  <c:v>40184.077537000012</c:v>
                </c:pt>
                <c:pt idx="304">
                  <c:v>40184.079804000001</c:v>
                </c:pt>
                <c:pt idx="305">
                  <c:v>40184.082077000043</c:v>
                </c:pt>
                <c:pt idx="306">
                  <c:v>40184.084353000013</c:v>
                </c:pt>
                <c:pt idx="307">
                  <c:v>40184.086618000147</c:v>
                </c:pt>
                <c:pt idx="308">
                  <c:v>40184.088892000043</c:v>
                </c:pt>
                <c:pt idx="309">
                  <c:v>40184.091169999985</c:v>
                </c:pt>
                <c:pt idx="310">
                  <c:v>40184.093434999995</c:v>
                </c:pt>
                <c:pt idx="311">
                  <c:v>40184.095709999994</c:v>
                </c:pt>
                <c:pt idx="312">
                  <c:v>40184.097986999994</c:v>
                </c:pt>
                <c:pt idx="313">
                  <c:v>40184.100251000003</c:v>
                </c:pt>
                <c:pt idx="314">
                  <c:v>40184.102525000002</c:v>
                </c:pt>
                <c:pt idx="315">
                  <c:v>40184.104801000001</c:v>
                </c:pt>
                <c:pt idx="316">
                  <c:v>40184.107065999997</c:v>
                </c:pt>
                <c:pt idx="317">
                  <c:v>40184.109343999997</c:v>
                </c:pt>
                <c:pt idx="318">
                  <c:v>40184.111618000003</c:v>
                </c:pt>
                <c:pt idx="319">
                  <c:v>40184.113882999998</c:v>
                </c:pt>
                <c:pt idx="320">
                  <c:v>40184.117729999998</c:v>
                </c:pt>
                <c:pt idx="321">
                  <c:v>40184.120165999986</c:v>
                </c:pt>
                <c:pt idx="322">
                  <c:v>40184.123346999986</c:v>
                </c:pt>
                <c:pt idx="323">
                  <c:v>40184.126450999996</c:v>
                </c:pt>
                <c:pt idx="324">
                  <c:v>40184.128721999994</c:v>
                </c:pt>
                <c:pt idx="325">
                  <c:v>40184.130989999998</c:v>
                </c:pt>
                <c:pt idx="326">
                  <c:v>40184.133265999997</c:v>
                </c:pt>
                <c:pt idx="327">
                  <c:v>40184.135537000002</c:v>
                </c:pt>
                <c:pt idx="328">
                  <c:v>40184.137805999999</c:v>
                </c:pt>
                <c:pt idx="329">
                  <c:v>40184.140082999998</c:v>
                </c:pt>
                <c:pt idx="330">
                  <c:v>40184.142348000001</c:v>
                </c:pt>
                <c:pt idx="331">
                  <c:v>40184.144624</c:v>
                </c:pt>
                <c:pt idx="332">
                  <c:v>40184.146897000013</c:v>
                </c:pt>
                <c:pt idx="333">
                  <c:v>40184.149161999994</c:v>
                </c:pt>
                <c:pt idx="334">
                  <c:v>40184.151439000001</c:v>
                </c:pt>
                <c:pt idx="335">
                  <c:v>40184.154642000001</c:v>
                </c:pt>
                <c:pt idx="336">
                  <c:v>40184.157723999997</c:v>
                </c:pt>
                <c:pt idx="337">
                  <c:v>40184.159992000001</c:v>
                </c:pt>
                <c:pt idx="338">
                  <c:v>40184.162260999998</c:v>
                </c:pt>
                <c:pt idx="339">
                  <c:v>40184.164538000012</c:v>
                </c:pt>
                <c:pt idx="340">
                  <c:v>40184.166809000002</c:v>
                </c:pt>
                <c:pt idx="341">
                  <c:v>40184.169079999992</c:v>
                </c:pt>
                <c:pt idx="342">
                  <c:v>40184.172559000013</c:v>
                </c:pt>
                <c:pt idx="343">
                  <c:v>40184.177095999999</c:v>
                </c:pt>
                <c:pt idx="344">
                  <c:v>40184.179367999997</c:v>
                </c:pt>
                <c:pt idx="345">
                  <c:v>40184.181641999996</c:v>
                </c:pt>
                <c:pt idx="346">
                  <c:v>40184.183907999999</c:v>
                </c:pt>
                <c:pt idx="347">
                  <c:v>40184.186182999998</c:v>
                </c:pt>
                <c:pt idx="348">
                  <c:v>40184.189407999998</c:v>
                </c:pt>
                <c:pt idx="349">
                  <c:v>40184.192465999986</c:v>
                </c:pt>
                <c:pt idx="350">
                  <c:v>40184.194736999998</c:v>
                </c:pt>
                <c:pt idx="351">
                  <c:v>40184.197007999996</c:v>
                </c:pt>
                <c:pt idx="352">
                  <c:v>40184.199280999994</c:v>
                </c:pt>
                <c:pt idx="353">
                  <c:v>40184.201550999998</c:v>
                </c:pt>
                <c:pt idx="354">
                  <c:v>40184.203823999997</c:v>
                </c:pt>
                <c:pt idx="355">
                  <c:v>40184.206098000002</c:v>
                </c:pt>
                <c:pt idx="356">
                  <c:v>40184.208369</c:v>
                </c:pt>
                <c:pt idx="357">
                  <c:v>40184.210643999999</c:v>
                </c:pt>
                <c:pt idx="358">
                  <c:v>40184.212914000003</c:v>
                </c:pt>
                <c:pt idx="359">
                  <c:v>40184.215180999985</c:v>
                </c:pt>
                <c:pt idx="360">
                  <c:v>40184.219191999997</c:v>
                </c:pt>
                <c:pt idx="361">
                  <c:v>40184.221462999834</c:v>
                </c:pt>
                <c:pt idx="362">
                  <c:v>40184.223738999994</c:v>
                </c:pt>
                <c:pt idx="363">
                  <c:v>40184.226008999998</c:v>
                </c:pt>
                <c:pt idx="364">
                  <c:v>40184.228281999996</c:v>
                </c:pt>
                <c:pt idx="365">
                  <c:v>40184.231932999995</c:v>
                </c:pt>
                <c:pt idx="366">
                  <c:v>40184.234562999998</c:v>
                </c:pt>
                <c:pt idx="367">
                  <c:v>40184.236833000003</c:v>
                </c:pt>
                <c:pt idx="368">
                  <c:v>40184.239103999986</c:v>
                </c:pt>
                <c:pt idx="369">
                  <c:v>40184.241376999998</c:v>
                </c:pt>
                <c:pt idx="370">
                  <c:v>40184.243647999996</c:v>
                </c:pt>
                <c:pt idx="371">
                  <c:v>40184.245919000001</c:v>
                </c:pt>
                <c:pt idx="372">
                  <c:v>40184.248194</c:v>
                </c:pt>
                <c:pt idx="373">
                  <c:v>40184.250929000002</c:v>
                </c:pt>
                <c:pt idx="374">
                  <c:v>40184.254472000001</c:v>
                </c:pt>
                <c:pt idx="375">
                  <c:v>40184.256740999997</c:v>
                </c:pt>
                <c:pt idx="376">
                  <c:v>40184.259018000012</c:v>
                </c:pt>
                <c:pt idx="377">
                  <c:v>40184.261288999995</c:v>
                </c:pt>
                <c:pt idx="378">
                  <c:v>40184.263559999999</c:v>
                </c:pt>
                <c:pt idx="379">
                  <c:v>40184.265835999999</c:v>
                </c:pt>
                <c:pt idx="380">
                  <c:v>40184.268102999995</c:v>
                </c:pt>
                <c:pt idx="381">
                  <c:v>40184.270376</c:v>
                </c:pt>
                <c:pt idx="382">
                  <c:v>40184.274387999998</c:v>
                </c:pt>
                <c:pt idx="383">
                  <c:v>40184.276660000003</c:v>
                </c:pt>
                <c:pt idx="384">
                  <c:v>40184.278928</c:v>
                </c:pt>
                <c:pt idx="385">
                  <c:v>40184.281196999997</c:v>
                </c:pt>
                <c:pt idx="386">
                  <c:v>40184.283473999996</c:v>
                </c:pt>
                <c:pt idx="387">
                  <c:v>40184.285744999994</c:v>
                </c:pt>
                <c:pt idx="388">
                  <c:v>40184.288016000013</c:v>
                </c:pt>
                <c:pt idx="389">
                  <c:v>40184.290290999998</c:v>
                </c:pt>
                <c:pt idx="390">
                  <c:v>40184.292559000001</c:v>
                </c:pt>
                <c:pt idx="391">
                  <c:v>40184.294832</c:v>
                </c:pt>
                <c:pt idx="392">
                  <c:v>40184.298842999997</c:v>
                </c:pt>
                <c:pt idx="393">
                  <c:v>40184.301115000002</c:v>
                </c:pt>
                <c:pt idx="394">
                  <c:v>40184.303386</c:v>
                </c:pt>
                <c:pt idx="395">
                  <c:v>40184.305659000012</c:v>
                </c:pt>
                <c:pt idx="396">
                  <c:v>40184.307930000003</c:v>
                </c:pt>
                <c:pt idx="397">
                  <c:v>40184.310200000138</c:v>
                </c:pt>
                <c:pt idx="398">
                  <c:v>40184.312472000012</c:v>
                </c:pt>
                <c:pt idx="399">
                  <c:v>40184.314747000011</c:v>
                </c:pt>
                <c:pt idx="400">
                  <c:v>40184.317017000147</c:v>
                </c:pt>
                <c:pt idx="401">
                  <c:v>40184.319290000043</c:v>
                </c:pt>
                <c:pt idx="402">
                  <c:v>40184.321560999997</c:v>
                </c:pt>
                <c:pt idx="403">
                  <c:v>40184.324746999999</c:v>
                </c:pt>
                <c:pt idx="404">
                  <c:v>40184.327840999998</c:v>
                </c:pt>
                <c:pt idx="405">
                  <c:v>40184.330118000013</c:v>
                </c:pt>
                <c:pt idx="406">
                  <c:v>40184.332388000003</c:v>
                </c:pt>
                <c:pt idx="407">
                  <c:v>40184.335978000003</c:v>
                </c:pt>
                <c:pt idx="408">
                  <c:v>40184.338666000003</c:v>
                </c:pt>
                <c:pt idx="409">
                  <c:v>40184.340940000002</c:v>
                </c:pt>
                <c:pt idx="410">
                  <c:v>40184.343213000138</c:v>
                </c:pt>
                <c:pt idx="411">
                  <c:v>40184.345480000004</c:v>
                </c:pt>
                <c:pt idx="412">
                  <c:v>40184.348284000043</c:v>
                </c:pt>
                <c:pt idx="413">
                  <c:v>40184.351761999998</c:v>
                </c:pt>
                <c:pt idx="414">
                  <c:v>40184.3540350002</c:v>
                </c:pt>
                <c:pt idx="415">
                  <c:v>40184.35630800017</c:v>
                </c:pt>
                <c:pt idx="416">
                  <c:v>40184.35857800024</c:v>
                </c:pt>
                <c:pt idx="417">
                  <c:v>40184.360851000012</c:v>
                </c:pt>
                <c:pt idx="418">
                  <c:v>40184.363121999995</c:v>
                </c:pt>
                <c:pt idx="419">
                  <c:v>40184.365396000001</c:v>
                </c:pt>
                <c:pt idx="420">
                  <c:v>40184.367668999999</c:v>
                </c:pt>
                <c:pt idx="421">
                  <c:v>40184.369936000003</c:v>
                </c:pt>
                <c:pt idx="422">
                  <c:v>40184.372212000169</c:v>
                </c:pt>
                <c:pt idx="423">
                  <c:v>40184.374483</c:v>
                </c:pt>
                <c:pt idx="424">
                  <c:v>40184.376754000012</c:v>
                </c:pt>
                <c:pt idx="425">
                  <c:v>40184.379029000003</c:v>
                </c:pt>
                <c:pt idx="426">
                  <c:v>40184.381299000139</c:v>
                </c:pt>
                <c:pt idx="427">
                  <c:v>40184.385193000002</c:v>
                </c:pt>
                <c:pt idx="428">
                  <c:v>40184.387576000147</c:v>
                </c:pt>
                <c:pt idx="429">
                  <c:v>40184.389851000138</c:v>
                </c:pt>
                <c:pt idx="430">
                  <c:v>40184.392122999998</c:v>
                </c:pt>
                <c:pt idx="431">
                  <c:v>40184.394394000003</c:v>
                </c:pt>
                <c:pt idx="432">
                  <c:v>40184.396670000002</c:v>
                </c:pt>
                <c:pt idx="433">
                  <c:v>40184.398940000006</c:v>
                </c:pt>
                <c:pt idx="434">
                  <c:v>40184.401208000003</c:v>
                </c:pt>
                <c:pt idx="435">
                  <c:v>40184.403484999995</c:v>
                </c:pt>
                <c:pt idx="436">
                  <c:v>40184.405753999999</c:v>
                </c:pt>
                <c:pt idx="437">
                  <c:v>40184.408025000012</c:v>
                </c:pt>
                <c:pt idx="438">
                  <c:v>40184.410303000011</c:v>
                </c:pt>
                <c:pt idx="439">
                  <c:v>40184.412572000147</c:v>
                </c:pt>
                <c:pt idx="440">
                  <c:v>40184.416486000002</c:v>
                </c:pt>
                <c:pt idx="441">
                  <c:v>40184.418849000147</c:v>
                </c:pt>
                <c:pt idx="442">
                  <c:v>40184.422104999998</c:v>
                </c:pt>
                <c:pt idx="443">
                  <c:v>40184.425131999997</c:v>
                </c:pt>
                <c:pt idx="444">
                  <c:v>40184.427406999996</c:v>
                </c:pt>
                <c:pt idx="445">
                  <c:v>40184.429672999999</c:v>
                </c:pt>
                <c:pt idx="446">
                  <c:v>40184.431946999997</c:v>
                </c:pt>
                <c:pt idx="447">
                  <c:v>40184.434248000012</c:v>
                </c:pt>
                <c:pt idx="448">
                  <c:v>40184.436529000013</c:v>
                </c:pt>
                <c:pt idx="449">
                  <c:v>40184.440116000012</c:v>
                </c:pt>
                <c:pt idx="450">
                  <c:v>40184.442817000185</c:v>
                </c:pt>
                <c:pt idx="451">
                  <c:v>40184.445095000003</c:v>
                </c:pt>
                <c:pt idx="452">
                  <c:v>40184.447361999999</c:v>
                </c:pt>
                <c:pt idx="453">
                  <c:v>40184.449632000003</c:v>
                </c:pt>
                <c:pt idx="454">
                  <c:v>40184.452422000002</c:v>
                </c:pt>
                <c:pt idx="455">
                  <c:v>40184.455917000043</c:v>
                </c:pt>
                <c:pt idx="456">
                  <c:v>40184.458186000003</c:v>
                </c:pt>
                <c:pt idx="457">
                  <c:v>40184.460454</c:v>
                </c:pt>
                <c:pt idx="458">
                  <c:v>40184.463651999999</c:v>
                </c:pt>
                <c:pt idx="459">
                  <c:v>40184.466739000003</c:v>
                </c:pt>
                <c:pt idx="460">
                  <c:v>40184.469016000003</c:v>
                </c:pt>
                <c:pt idx="461">
                  <c:v>40184.471280999998</c:v>
                </c:pt>
                <c:pt idx="462">
                  <c:v>40184.473555000011</c:v>
                </c:pt>
                <c:pt idx="463">
                  <c:v>40184.475830000003</c:v>
                </c:pt>
                <c:pt idx="464">
                  <c:v>40184.478095000013</c:v>
                </c:pt>
                <c:pt idx="465">
                  <c:v>40184.480373000013</c:v>
                </c:pt>
                <c:pt idx="466">
                  <c:v>40184.482645000011</c:v>
                </c:pt>
                <c:pt idx="467">
                  <c:v>40184.484913000138</c:v>
                </c:pt>
                <c:pt idx="468">
                  <c:v>40184.487187999999</c:v>
                </c:pt>
                <c:pt idx="469">
                  <c:v>40184.489456000003</c:v>
                </c:pt>
                <c:pt idx="470">
                  <c:v>40184.493470999994</c:v>
                </c:pt>
                <c:pt idx="471">
                  <c:v>40184.495735999997</c:v>
                </c:pt>
                <c:pt idx="472">
                  <c:v>40184.498013000011</c:v>
                </c:pt>
                <c:pt idx="473">
                  <c:v>40184.500567000003</c:v>
                </c:pt>
                <c:pt idx="474">
                  <c:v>40184.504295000013</c:v>
                </c:pt>
                <c:pt idx="475">
                  <c:v>40184.506560000002</c:v>
                </c:pt>
                <c:pt idx="476">
                  <c:v>40184.508835000139</c:v>
                </c:pt>
                <c:pt idx="477">
                  <c:v>40184.511113</c:v>
                </c:pt>
                <c:pt idx="478">
                  <c:v>40184.513377000003</c:v>
                </c:pt>
                <c:pt idx="479">
                  <c:v>40184.517390000001</c:v>
                </c:pt>
                <c:pt idx="480">
                  <c:v>40184.519657000012</c:v>
                </c:pt>
                <c:pt idx="481">
                  <c:v>40184.521934999997</c:v>
                </c:pt>
                <c:pt idx="482">
                  <c:v>40184.524201</c:v>
                </c:pt>
                <c:pt idx="483">
                  <c:v>40184.526474999999</c:v>
                </c:pt>
                <c:pt idx="484">
                  <c:v>40184.528752999999</c:v>
                </c:pt>
                <c:pt idx="485">
                  <c:v>40184.531017000001</c:v>
                </c:pt>
                <c:pt idx="486">
                  <c:v>40184.535029999999</c:v>
                </c:pt>
                <c:pt idx="487">
                  <c:v>40184.537295000002</c:v>
                </c:pt>
                <c:pt idx="488">
                  <c:v>40184.539574000002</c:v>
                </c:pt>
                <c:pt idx="489">
                  <c:v>40184.542021000001</c:v>
                </c:pt>
                <c:pt idx="490">
                  <c:v>40184.545855000011</c:v>
                </c:pt>
                <c:pt idx="491">
                  <c:v>40184.548120000007</c:v>
                </c:pt>
                <c:pt idx="492">
                  <c:v>40184.550398000043</c:v>
                </c:pt>
                <c:pt idx="493">
                  <c:v>40184.552670000012</c:v>
                </c:pt>
                <c:pt idx="494">
                  <c:v>40184.554936000139</c:v>
                </c:pt>
                <c:pt idx="495">
                  <c:v>40184.558864000013</c:v>
                </c:pt>
                <c:pt idx="496">
                  <c:v>40184.563409999995</c:v>
                </c:pt>
                <c:pt idx="497">
                  <c:v>40184.567952999998</c:v>
                </c:pt>
                <c:pt idx="498">
                  <c:v>40184.572497000001</c:v>
                </c:pt>
                <c:pt idx="499">
                  <c:v>40184.577043999998</c:v>
                </c:pt>
                <c:pt idx="500">
                  <c:v>40184.581587000001</c:v>
                </c:pt>
                <c:pt idx="501">
                  <c:v>40184.586128000003</c:v>
                </c:pt>
              </c:numCache>
            </c:numRef>
          </c:xVal>
          <c:yVal>
            <c:numRef>
              <c:f>'14-Hole23'!$E$10:$E$511</c:f>
              <c:numCache>
                <c:formatCode>General</c:formatCode>
                <c:ptCount val="502"/>
                <c:pt idx="0">
                  <c:v>1.0360100000000001</c:v>
                </c:pt>
                <c:pt idx="1">
                  <c:v>-7.0000000000000281E-4</c:v>
                </c:pt>
                <c:pt idx="2">
                  <c:v>-3.8300000000000009E-3</c:v>
                </c:pt>
                <c:pt idx="3">
                  <c:v>-5.2200000000000024E-3</c:v>
                </c:pt>
                <c:pt idx="4">
                  <c:v>-6.2600000000000077E-3</c:v>
                </c:pt>
                <c:pt idx="5">
                  <c:v>-6.9600000000000183E-3</c:v>
                </c:pt>
                <c:pt idx="6">
                  <c:v>-7.3100000000000031E-3</c:v>
                </c:pt>
                <c:pt idx="7">
                  <c:v>-8.0000000000000227E-3</c:v>
                </c:pt>
                <c:pt idx="8">
                  <c:v>-8.7000000000000046E-3</c:v>
                </c:pt>
                <c:pt idx="9">
                  <c:v>-2.1220000000000006E-2</c:v>
                </c:pt>
                <c:pt idx="10">
                  <c:v>-2.5334099999999977</c:v>
                </c:pt>
                <c:pt idx="11">
                  <c:v>-0.82440000000000002</c:v>
                </c:pt>
                <c:pt idx="12">
                  <c:v>-7.3699199999999845</c:v>
                </c:pt>
                <c:pt idx="13">
                  <c:v>-13.916313000000001</c:v>
                </c:pt>
                <c:pt idx="14">
                  <c:v>-22.424755000000001</c:v>
                </c:pt>
                <c:pt idx="15">
                  <c:v>-32.267319000000128</c:v>
                </c:pt>
                <c:pt idx="16">
                  <c:v>-42.106524</c:v>
                </c:pt>
                <c:pt idx="17">
                  <c:v>-51.920838000000003</c:v>
                </c:pt>
                <c:pt idx="18">
                  <c:v>-61.743600000000001</c:v>
                </c:pt>
                <c:pt idx="19">
                  <c:v>-71.553299999999993</c:v>
                </c:pt>
                <c:pt idx="20">
                  <c:v>-81.413900000000027</c:v>
                </c:pt>
                <c:pt idx="21">
                  <c:v>-91.221114000000227</c:v>
                </c:pt>
                <c:pt idx="22">
                  <c:v>-102.12545799999968</c:v>
                </c:pt>
                <c:pt idx="23">
                  <c:v>-115.907076</c:v>
                </c:pt>
                <c:pt idx="24">
                  <c:v>-129.624359</c:v>
                </c:pt>
                <c:pt idx="25">
                  <c:v>-143.40700000000001</c:v>
                </c:pt>
                <c:pt idx="26">
                  <c:v>-147.05710200000001</c:v>
                </c:pt>
                <c:pt idx="27">
                  <c:v>-147.14499999999998</c:v>
                </c:pt>
                <c:pt idx="28">
                  <c:v>-147.14399999999998</c:v>
                </c:pt>
                <c:pt idx="29">
                  <c:v>-147.14399999999998</c:v>
                </c:pt>
                <c:pt idx="30">
                  <c:v>-147.14399999999998</c:v>
                </c:pt>
                <c:pt idx="31">
                  <c:v>-147.14299999999997</c:v>
                </c:pt>
                <c:pt idx="32">
                  <c:v>-147.14299999999997</c:v>
                </c:pt>
                <c:pt idx="33">
                  <c:v>-147.14399999999998</c:v>
                </c:pt>
                <c:pt idx="34">
                  <c:v>-147.14299999999997</c:v>
                </c:pt>
                <c:pt idx="35">
                  <c:v>-147.14299999999997</c:v>
                </c:pt>
                <c:pt idx="36">
                  <c:v>-147.14299999999997</c:v>
                </c:pt>
                <c:pt idx="37">
                  <c:v>-147.142</c:v>
                </c:pt>
                <c:pt idx="38">
                  <c:v>-147.14099999999999</c:v>
                </c:pt>
                <c:pt idx="39">
                  <c:v>-147.142</c:v>
                </c:pt>
                <c:pt idx="40">
                  <c:v>-147.14099999999999</c:v>
                </c:pt>
                <c:pt idx="41">
                  <c:v>-147.14099999999999</c:v>
                </c:pt>
                <c:pt idx="42">
                  <c:v>-147.14099999999999</c:v>
                </c:pt>
                <c:pt idx="43">
                  <c:v>-147.14399999999998</c:v>
                </c:pt>
                <c:pt idx="44">
                  <c:v>-147.14499999999998</c:v>
                </c:pt>
                <c:pt idx="45">
                  <c:v>-148.77499999999998</c:v>
                </c:pt>
                <c:pt idx="46">
                  <c:v>-151.10759299999998</c:v>
                </c:pt>
                <c:pt idx="47">
                  <c:v>-152.86448600000051</c:v>
                </c:pt>
                <c:pt idx="48">
                  <c:v>-155.96600000000001</c:v>
                </c:pt>
                <c:pt idx="49">
                  <c:v>-160.39234900000102</c:v>
                </c:pt>
                <c:pt idx="50">
                  <c:v>-166.16900000000001</c:v>
                </c:pt>
                <c:pt idx="51">
                  <c:v>-172.07499999999999</c:v>
                </c:pt>
                <c:pt idx="52">
                  <c:v>-177.93800000000007</c:v>
                </c:pt>
                <c:pt idx="53">
                  <c:v>-184.708</c:v>
                </c:pt>
                <c:pt idx="54">
                  <c:v>-191.596</c:v>
                </c:pt>
                <c:pt idx="55">
                  <c:v>-198.47354399999998</c:v>
                </c:pt>
                <c:pt idx="56">
                  <c:v>-207.309</c:v>
                </c:pt>
                <c:pt idx="57">
                  <c:v>-217.51499999999999</c:v>
                </c:pt>
                <c:pt idx="58">
                  <c:v>-224.36800000000051</c:v>
                </c:pt>
                <c:pt idx="59">
                  <c:v>-231.27777199999952</c:v>
                </c:pt>
                <c:pt idx="60">
                  <c:v>-241.34100000000001</c:v>
                </c:pt>
                <c:pt idx="61">
                  <c:v>-250.27925699999992</c:v>
                </c:pt>
                <c:pt idx="62">
                  <c:v>-257.15800000000002</c:v>
                </c:pt>
                <c:pt idx="63">
                  <c:v>-264.069501</c:v>
                </c:pt>
                <c:pt idx="64">
                  <c:v>-270.94590399999993</c:v>
                </c:pt>
                <c:pt idx="65">
                  <c:v>-277.80399999999969</c:v>
                </c:pt>
                <c:pt idx="66">
                  <c:v>-284.608</c:v>
                </c:pt>
                <c:pt idx="67">
                  <c:v>-291.27501899999868</c:v>
                </c:pt>
                <c:pt idx="68">
                  <c:v>-297.87900000000002</c:v>
                </c:pt>
                <c:pt idx="69">
                  <c:v>-304.49400000000003</c:v>
                </c:pt>
                <c:pt idx="70">
                  <c:v>-311.13200000000001</c:v>
                </c:pt>
                <c:pt idx="71">
                  <c:v>-317.827</c:v>
                </c:pt>
                <c:pt idx="72">
                  <c:v>-324.44099999999969</c:v>
                </c:pt>
                <c:pt idx="73">
                  <c:v>-331.08</c:v>
                </c:pt>
                <c:pt idx="74">
                  <c:v>-337.71799999999899</c:v>
                </c:pt>
                <c:pt idx="75">
                  <c:v>-344.37799999999999</c:v>
                </c:pt>
                <c:pt idx="76">
                  <c:v>-351.05</c:v>
                </c:pt>
                <c:pt idx="77">
                  <c:v>-357.69099999999969</c:v>
                </c:pt>
                <c:pt idx="78">
                  <c:v>-364.37700000000001</c:v>
                </c:pt>
                <c:pt idx="79">
                  <c:v>-370.97699999999844</c:v>
                </c:pt>
                <c:pt idx="80">
                  <c:v>-377.65699999999993</c:v>
                </c:pt>
                <c:pt idx="81">
                  <c:v>-384.33198299999964</c:v>
                </c:pt>
                <c:pt idx="82">
                  <c:v>-391.108</c:v>
                </c:pt>
                <c:pt idx="83">
                  <c:v>-397.91469599999999</c:v>
                </c:pt>
                <c:pt idx="84">
                  <c:v>-404.686623</c:v>
                </c:pt>
                <c:pt idx="85">
                  <c:v>-411.55</c:v>
                </c:pt>
                <c:pt idx="86">
                  <c:v>-418.33799999999923</c:v>
                </c:pt>
                <c:pt idx="87">
                  <c:v>-425.16</c:v>
                </c:pt>
                <c:pt idx="88">
                  <c:v>-431.99499999999887</c:v>
                </c:pt>
                <c:pt idx="89">
                  <c:v>-438.77199999999868</c:v>
                </c:pt>
                <c:pt idx="90">
                  <c:v>-445.61399999999969</c:v>
                </c:pt>
                <c:pt idx="91">
                  <c:v>-452.50200000000001</c:v>
                </c:pt>
                <c:pt idx="92">
                  <c:v>-459.363</c:v>
                </c:pt>
                <c:pt idx="93">
                  <c:v>-466.274</c:v>
                </c:pt>
                <c:pt idx="94">
                  <c:v>-473.10500000000002</c:v>
                </c:pt>
                <c:pt idx="95">
                  <c:v>-480.04366800000008</c:v>
                </c:pt>
                <c:pt idx="96">
                  <c:v>-486.90199999999868</c:v>
                </c:pt>
                <c:pt idx="97">
                  <c:v>-493.81156299999969</c:v>
                </c:pt>
                <c:pt idx="98">
                  <c:v>-500.66899999999993</c:v>
                </c:pt>
                <c:pt idx="99">
                  <c:v>-507.47699999999844</c:v>
                </c:pt>
                <c:pt idx="100">
                  <c:v>-514.46335399999998</c:v>
                </c:pt>
                <c:pt idx="101">
                  <c:v>-521.32599999999798</c:v>
                </c:pt>
                <c:pt idx="102">
                  <c:v>-528.20799999999997</c:v>
                </c:pt>
                <c:pt idx="103">
                  <c:v>-535.13560799999948</c:v>
                </c:pt>
                <c:pt idx="104">
                  <c:v>-542.12505199999998</c:v>
                </c:pt>
                <c:pt idx="105">
                  <c:v>-549.00800000000004</c:v>
                </c:pt>
                <c:pt idx="106">
                  <c:v>-555.89079900000002</c:v>
                </c:pt>
                <c:pt idx="107">
                  <c:v>-562.77100000000053</c:v>
                </c:pt>
                <c:pt idx="108">
                  <c:v>-569.68299999999999</c:v>
                </c:pt>
                <c:pt idx="109">
                  <c:v>-576.54544499999997</c:v>
                </c:pt>
                <c:pt idx="110">
                  <c:v>-588.79600000000005</c:v>
                </c:pt>
                <c:pt idx="111">
                  <c:v>-600.12099999999998</c:v>
                </c:pt>
                <c:pt idx="112">
                  <c:v>-606.72109599999999</c:v>
                </c:pt>
                <c:pt idx="113">
                  <c:v>-613.35899999999947</c:v>
                </c:pt>
                <c:pt idx="114">
                  <c:v>-618.14812399999948</c:v>
                </c:pt>
                <c:pt idx="115">
                  <c:v>-624.803</c:v>
                </c:pt>
                <c:pt idx="116">
                  <c:v>-631.46699999999748</c:v>
                </c:pt>
                <c:pt idx="117">
                  <c:v>-638.18212399999948</c:v>
                </c:pt>
                <c:pt idx="118">
                  <c:v>-644.80335600000001</c:v>
                </c:pt>
                <c:pt idx="119">
                  <c:v>-651.40199999999948</c:v>
                </c:pt>
                <c:pt idx="120">
                  <c:v>-658.15747099999999</c:v>
                </c:pt>
                <c:pt idx="121">
                  <c:v>-664.77639900000054</c:v>
                </c:pt>
                <c:pt idx="122">
                  <c:v>-671.44399999999996</c:v>
                </c:pt>
                <c:pt idx="123">
                  <c:v>-678.09536700000001</c:v>
                </c:pt>
                <c:pt idx="124">
                  <c:v>-684.71199999999999</c:v>
                </c:pt>
                <c:pt idx="125">
                  <c:v>-691.34099999999796</c:v>
                </c:pt>
                <c:pt idx="126">
                  <c:v>-697.93599999999947</c:v>
                </c:pt>
                <c:pt idx="127">
                  <c:v>-704.47299999999996</c:v>
                </c:pt>
                <c:pt idx="128">
                  <c:v>-711.09299999999996</c:v>
                </c:pt>
                <c:pt idx="129">
                  <c:v>-717.70299999999997</c:v>
                </c:pt>
                <c:pt idx="130">
                  <c:v>-729.38126799999748</c:v>
                </c:pt>
                <c:pt idx="131">
                  <c:v>-735.9452479999976</c:v>
                </c:pt>
                <c:pt idx="132">
                  <c:v>-742.85099999999761</c:v>
                </c:pt>
                <c:pt idx="133">
                  <c:v>-750.06</c:v>
                </c:pt>
                <c:pt idx="134">
                  <c:v>-756.65299299999947</c:v>
                </c:pt>
                <c:pt idx="135">
                  <c:v>-763.20399999999995</c:v>
                </c:pt>
                <c:pt idx="136">
                  <c:v>-769.78900000000215</c:v>
                </c:pt>
                <c:pt idx="137">
                  <c:v>-776.33499999999947</c:v>
                </c:pt>
                <c:pt idx="138">
                  <c:v>-782.85507299999949</c:v>
                </c:pt>
                <c:pt idx="139">
                  <c:v>-789.37199999999996</c:v>
                </c:pt>
                <c:pt idx="140">
                  <c:v>-795.95572099999947</c:v>
                </c:pt>
                <c:pt idx="141">
                  <c:v>-802.50011199999949</c:v>
                </c:pt>
                <c:pt idx="142">
                  <c:v>-809.12900000000002</c:v>
                </c:pt>
                <c:pt idx="143">
                  <c:v>-815.70147200000054</c:v>
                </c:pt>
                <c:pt idx="144">
                  <c:v>-822.21</c:v>
                </c:pt>
                <c:pt idx="145">
                  <c:v>-828.81099999999947</c:v>
                </c:pt>
                <c:pt idx="146">
                  <c:v>-835.36399999999946</c:v>
                </c:pt>
                <c:pt idx="147">
                  <c:v>-841.90699999999947</c:v>
                </c:pt>
                <c:pt idx="148">
                  <c:v>-848.47699999999998</c:v>
                </c:pt>
                <c:pt idx="149">
                  <c:v>-855.05304100000001</c:v>
                </c:pt>
                <c:pt idx="150">
                  <c:v>-861.61800000000005</c:v>
                </c:pt>
                <c:pt idx="151">
                  <c:v>-868.20879800000239</c:v>
                </c:pt>
                <c:pt idx="152">
                  <c:v>-875.06718399999761</c:v>
                </c:pt>
                <c:pt idx="153">
                  <c:v>-886.43564599999797</c:v>
                </c:pt>
                <c:pt idx="154">
                  <c:v>-893.05899999999997</c:v>
                </c:pt>
                <c:pt idx="155">
                  <c:v>-899.70600000000002</c:v>
                </c:pt>
                <c:pt idx="156">
                  <c:v>-906.29810400000054</c:v>
                </c:pt>
                <c:pt idx="157">
                  <c:v>-912.95099999999798</c:v>
                </c:pt>
                <c:pt idx="158">
                  <c:v>-919.54899999999998</c:v>
                </c:pt>
                <c:pt idx="159">
                  <c:v>-926.28099999999995</c:v>
                </c:pt>
                <c:pt idx="160">
                  <c:v>-932.94099999999946</c:v>
                </c:pt>
                <c:pt idx="161">
                  <c:v>-943.721</c:v>
                </c:pt>
                <c:pt idx="162">
                  <c:v>-951.07600000000002</c:v>
                </c:pt>
                <c:pt idx="163">
                  <c:v>-957.59199999999998</c:v>
                </c:pt>
                <c:pt idx="164">
                  <c:v>-964.06699999999796</c:v>
                </c:pt>
                <c:pt idx="165">
                  <c:v>-970.53899999999999</c:v>
                </c:pt>
                <c:pt idx="166">
                  <c:v>-977.03489400000001</c:v>
                </c:pt>
                <c:pt idx="167">
                  <c:v>-983.572</c:v>
                </c:pt>
                <c:pt idx="168">
                  <c:v>-990.09699999999998</c:v>
                </c:pt>
                <c:pt idx="169">
                  <c:v>-996.46534499999996</c:v>
                </c:pt>
                <c:pt idx="170">
                  <c:v>-1002.8299999999994</c:v>
                </c:pt>
                <c:pt idx="171">
                  <c:v>-1009.3499999999979</c:v>
                </c:pt>
                <c:pt idx="172">
                  <c:v>-1015.8409609999976</c:v>
                </c:pt>
                <c:pt idx="173">
                  <c:v>-1022.3199999999994</c:v>
                </c:pt>
                <c:pt idx="174">
                  <c:v>-1028.8</c:v>
                </c:pt>
                <c:pt idx="175">
                  <c:v>-1035.3266720000001</c:v>
                </c:pt>
                <c:pt idx="176">
                  <c:v>-1041.8599999999999</c:v>
                </c:pt>
                <c:pt idx="177">
                  <c:v>-1048.3723499999944</c:v>
                </c:pt>
                <c:pt idx="178">
                  <c:v>-1055.2</c:v>
                </c:pt>
                <c:pt idx="179">
                  <c:v>-1068.1150239999999</c:v>
                </c:pt>
                <c:pt idx="180">
                  <c:v>-1077.6898899999999</c:v>
                </c:pt>
                <c:pt idx="181">
                  <c:v>-1084.1199999999999</c:v>
                </c:pt>
                <c:pt idx="182">
                  <c:v>-1090.57</c:v>
                </c:pt>
                <c:pt idx="183">
                  <c:v>-1097.0742839999998</c:v>
                </c:pt>
                <c:pt idx="184">
                  <c:v>-1103.55</c:v>
                </c:pt>
                <c:pt idx="185">
                  <c:v>-1110.03</c:v>
                </c:pt>
                <c:pt idx="186">
                  <c:v>-1116.5790870000001</c:v>
                </c:pt>
                <c:pt idx="187">
                  <c:v>-1123.0899999999999</c:v>
                </c:pt>
                <c:pt idx="188">
                  <c:v>-1129.6885830000001</c:v>
                </c:pt>
                <c:pt idx="189">
                  <c:v>-1136.27</c:v>
                </c:pt>
                <c:pt idx="190">
                  <c:v>-1142.81</c:v>
                </c:pt>
                <c:pt idx="191">
                  <c:v>-1149.4021009999999</c:v>
                </c:pt>
                <c:pt idx="192">
                  <c:v>-1155.9266270000044</c:v>
                </c:pt>
                <c:pt idx="193">
                  <c:v>-1162.48</c:v>
                </c:pt>
                <c:pt idx="194">
                  <c:v>-1174.08</c:v>
                </c:pt>
                <c:pt idx="195">
                  <c:v>-1180.6299999999999</c:v>
                </c:pt>
                <c:pt idx="196">
                  <c:v>-1187.1948469999923</c:v>
                </c:pt>
                <c:pt idx="197">
                  <c:v>-1193.9100000000001</c:v>
                </c:pt>
                <c:pt idx="198">
                  <c:v>-1200.6879839999999</c:v>
                </c:pt>
                <c:pt idx="199">
                  <c:v>-1210.2023459999998</c:v>
                </c:pt>
                <c:pt idx="200">
                  <c:v>-1219.21</c:v>
                </c:pt>
                <c:pt idx="201">
                  <c:v>-1226.8589099999999</c:v>
                </c:pt>
                <c:pt idx="202">
                  <c:v>-1237.83</c:v>
                </c:pt>
                <c:pt idx="203">
                  <c:v>-1244.6099999999999</c:v>
                </c:pt>
                <c:pt idx="204">
                  <c:v>-1251.3499999999999</c:v>
                </c:pt>
                <c:pt idx="205">
                  <c:v>-1258.0812339999998</c:v>
                </c:pt>
                <c:pt idx="206">
                  <c:v>-1264.8599999999999</c:v>
                </c:pt>
                <c:pt idx="207">
                  <c:v>-1271.5999999999999</c:v>
                </c:pt>
                <c:pt idx="208">
                  <c:v>-1278.3599999999999</c:v>
                </c:pt>
                <c:pt idx="209">
                  <c:v>-1285.1299999999999</c:v>
                </c:pt>
                <c:pt idx="210">
                  <c:v>-1291.8606990000001</c:v>
                </c:pt>
                <c:pt idx="211">
                  <c:v>-1298.5999999999999</c:v>
                </c:pt>
                <c:pt idx="212">
                  <c:v>-1305.28</c:v>
                </c:pt>
                <c:pt idx="213">
                  <c:v>-1312.1204719999998</c:v>
                </c:pt>
                <c:pt idx="214">
                  <c:v>-1318.85</c:v>
                </c:pt>
                <c:pt idx="215">
                  <c:v>-1325.6299999999999</c:v>
                </c:pt>
                <c:pt idx="216">
                  <c:v>-1332.35</c:v>
                </c:pt>
                <c:pt idx="217">
                  <c:v>-1339.6299359999998</c:v>
                </c:pt>
                <c:pt idx="218">
                  <c:v>-1350.83</c:v>
                </c:pt>
                <c:pt idx="219">
                  <c:v>-1357.57</c:v>
                </c:pt>
                <c:pt idx="220">
                  <c:v>-1364.3194409999944</c:v>
                </c:pt>
                <c:pt idx="221">
                  <c:v>-1372.86</c:v>
                </c:pt>
                <c:pt idx="222">
                  <c:v>-1382.95</c:v>
                </c:pt>
                <c:pt idx="223">
                  <c:v>-1389.6599999999999</c:v>
                </c:pt>
                <c:pt idx="224">
                  <c:v>-1403.253999</c:v>
                </c:pt>
                <c:pt idx="225">
                  <c:v>-1413.93</c:v>
                </c:pt>
                <c:pt idx="226">
                  <c:v>-1420.82</c:v>
                </c:pt>
                <c:pt idx="227">
                  <c:v>-1432.98</c:v>
                </c:pt>
                <c:pt idx="228">
                  <c:v>-1439.85</c:v>
                </c:pt>
                <c:pt idx="229">
                  <c:v>-1446.72</c:v>
                </c:pt>
                <c:pt idx="230">
                  <c:v>-1453.58</c:v>
                </c:pt>
                <c:pt idx="231">
                  <c:v>-1460.4680610000044</c:v>
                </c:pt>
                <c:pt idx="232">
                  <c:v>-1467.3523419999947</c:v>
                </c:pt>
                <c:pt idx="233">
                  <c:v>-1474.25</c:v>
                </c:pt>
                <c:pt idx="234">
                  <c:v>-1481.1161279999999</c:v>
                </c:pt>
                <c:pt idx="235">
                  <c:v>-1487.97</c:v>
                </c:pt>
                <c:pt idx="236">
                  <c:v>-1494.83</c:v>
                </c:pt>
                <c:pt idx="237">
                  <c:v>-1501.617258</c:v>
                </c:pt>
                <c:pt idx="238">
                  <c:v>-1508.52</c:v>
                </c:pt>
                <c:pt idx="239">
                  <c:v>-1515.3899999999999</c:v>
                </c:pt>
                <c:pt idx="240">
                  <c:v>-1522.311856</c:v>
                </c:pt>
                <c:pt idx="241">
                  <c:v>-1529.1799999999998</c:v>
                </c:pt>
                <c:pt idx="242">
                  <c:v>-1536.1</c:v>
                </c:pt>
                <c:pt idx="243">
                  <c:v>-1542.9764550000011</c:v>
                </c:pt>
                <c:pt idx="244">
                  <c:v>-1552.181320999993</c:v>
                </c:pt>
                <c:pt idx="245">
                  <c:v>-1562</c:v>
                </c:pt>
                <c:pt idx="246">
                  <c:v>-1568.8799999999999</c:v>
                </c:pt>
                <c:pt idx="247">
                  <c:v>-1575.77</c:v>
                </c:pt>
                <c:pt idx="248">
                  <c:v>-1582.6499999999999</c:v>
                </c:pt>
                <c:pt idx="249">
                  <c:v>-1589.56</c:v>
                </c:pt>
                <c:pt idx="250">
                  <c:v>-1596.4105170000043</c:v>
                </c:pt>
                <c:pt idx="251">
                  <c:v>-1603.3</c:v>
                </c:pt>
                <c:pt idx="252">
                  <c:v>-1610.1799999999998</c:v>
                </c:pt>
                <c:pt idx="253">
                  <c:v>-1617.045116</c:v>
                </c:pt>
                <c:pt idx="254">
                  <c:v>-1623.96</c:v>
                </c:pt>
                <c:pt idx="255">
                  <c:v>-1630.82</c:v>
                </c:pt>
                <c:pt idx="256">
                  <c:v>-1637.7258280000001</c:v>
                </c:pt>
                <c:pt idx="257">
                  <c:v>-1644.58</c:v>
                </c:pt>
                <c:pt idx="258">
                  <c:v>-1651.4894459999998</c:v>
                </c:pt>
                <c:pt idx="259">
                  <c:v>-1658.3634499999937</c:v>
                </c:pt>
                <c:pt idx="260">
                  <c:v>-1665.28</c:v>
                </c:pt>
                <c:pt idx="261">
                  <c:v>-1672.1299999999999</c:v>
                </c:pt>
                <c:pt idx="262">
                  <c:v>-1679.04</c:v>
                </c:pt>
                <c:pt idx="263">
                  <c:v>-1685.91</c:v>
                </c:pt>
                <c:pt idx="264">
                  <c:v>-1692.74</c:v>
                </c:pt>
                <c:pt idx="265">
                  <c:v>-1699.6699999999998</c:v>
                </c:pt>
                <c:pt idx="266">
                  <c:v>-1706.59</c:v>
                </c:pt>
                <c:pt idx="267">
                  <c:v>-1713.4485930000051</c:v>
                </c:pt>
                <c:pt idx="268">
                  <c:v>-1720.33</c:v>
                </c:pt>
                <c:pt idx="269">
                  <c:v>-1728.072973</c:v>
                </c:pt>
                <c:pt idx="270">
                  <c:v>-1739.35</c:v>
                </c:pt>
                <c:pt idx="271">
                  <c:v>-1746.2127049999999</c:v>
                </c:pt>
                <c:pt idx="272">
                  <c:v>-1753.12</c:v>
                </c:pt>
                <c:pt idx="273">
                  <c:v>-1760.02</c:v>
                </c:pt>
                <c:pt idx="274">
                  <c:v>-1766.8818429999944</c:v>
                </c:pt>
                <c:pt idx="275">
                  <c:v>-1779.0437359999999</c:v>
                </c:pt>
                <c:pt idx="276">
                  <c:v>-1785.8170359999999</c:v>
                </c:pt>
                <c:pt idx="277">
                  <c:v>-1792.73</c:v>
                </c:pt>
                <c:pt idx="278">
                  <c:v>-1799.5867680000001</c:v>
                </c:pt>
                <c:pt idx="279">
                  <c:v>-1806.471634</c:v>
                </c:pt>
                <c:pt idx="280">
                  <c:v>-1813.36</c:v>
                </c:pt>
                <c:pt idx="281">
                  <c:v>-1820.2550930000011</c:v>
                </c:pt>
                <c:pt idx="282">
                  <c:v>-1832.4062329999999</c:v>
                </c:pt>
                <c:pt idx="283">
                  <c:v>-1839.2688790000011</c:v>
                </c:pt>
                <c:pt idx="284">
                  <c:v>-1850.3159650000011</c:v>
                </c:pt>
                <c:pt idx="285">
                  <c:v>-1858.32</c:v>
                </c:pt>
                <c:pt idx="286">
                  <c:v>-1865.23</c:v>
                </c:pt>
                <c:pt idx="287">
                  <c:v>-1872.06645</c:v>
                </c:pt>
                <c:pt idx="288">
                  <c:v>-1878.91</c:v>
                </c:pt>
                <c:pt idx="289">
                  <c:v>-1885.87</c:v>
                </c:pt>
                <c:pt idx="290">
                  <c:v>-1892.72</c:v>
                </c:pt>
                <c:pt idx="291">
                  <c:v>-1899.6</c:v>
                </c:pt>
                <c:pt idx="292">
                  <c:v>-1906.5048939999999</c:v>
                </c:pt>
                <c:pt idx="293">
                  <c:v>-1913.357808</c:v>
                </c:pt>
                <c:pt idx="294">
                  <c:v>-1920.28</c:v>
                </c:pt>
                <c:pt idx="295">
                  <c:v>-1928.1299999999999</c:v>
                </c:pt>
                <c:pt idx="296">
                  <c:v>-1939.29</c:v>
                </c:pt>
                <c:pt idx="297">
                  <c:v>-1946.1322929999944</c:v>
                </c:pt>
                <c:pt idx="298">
                  <c:v>-1953.05</c:v>
                </c:pt>
                <c:pt idx="299">
                  <c:v>-1959.92</c:v>
                </c:pt>
                <c:pt idx="300">
                  <c:v>-1966.8338219999998</c:v>
                </c:pt>
                <c:pt idx="301">
                  <c:v>-1973.72</c:v>
                </c:pt>
                <c:pt idx="302">
                  <c:v>-1982.4535550000044</c:v>
                </c:pt>
                <c:pt idx="303">
                  <c:v>-1992.74</c:v>
                </c:pt>
                <c:pt idx="304">
                  <c:v>-1999.638629</c:v>
                </c:pt>
                <c:pt idx="305">
                  <c:v>-2006.49</c:v>
                </c:pt>
                <c:pt idx="306">
                  <c:v>-2013.3799999999999</c:v>
                </c:pt>
                <c:pt idx="307">
                  <c:v>-2020.2578850000011</c:v>
                </c:pt>
                <c:pt idx="308">
                  <c:v>-2027.1599999999999</c:v>
                </c:pt>
                <c:pt idx="309">
                  <c:v>-2034.03</c:v>
                </c:pt>
                <c:pt idx="310">
                  <c:v>-2040.9074770000011</c:v>
                </c:pt>
                <c:pt idx="311">
                  <c:v>-2047.75</c:v>
                </c:pt>
                <c:pt idx="312">
                  <c:v>-2054.6822160000002</c:v>
                </c:pt>
                <c:pt idx="313">
                  <c:v>-2061.4899999999998</c:v>
                </c:pt>
                <c:pt idx="314">
                  <c:v>-2068.38</c:v>
                </c:pt>
                <c:pt idx="315">
                  <c:v>-2075.2868139999987</c:v>
                </c:pt>
                <c:pt idx="316">
                  <c:v>-2082.11168</c:v>
                </c:pt>
                <c:pt idx="317">
                  <c:v>-2089.04</c:v>
                </c:pt>
                <c:pt idx="318">
                  <c:v>-2095.9214120000097</c:v>
                </c:pt>
                <c:pt idx="319">
                  <c:v>-2102.77</c:v>
                </c:pt>
                <c:pt idx="320">
                  <c:v>-2114.4466869999997</c:v>
                </c:pt>
                <c:pt idx="321">
                  <c:v>-2121.8100000000022</c:v>
                </c:pt>
                <c:pt idx="322">
                  <c:v>-2131.4708770000002</c:v>
                </c:pt>
                <c:pt idx="323">
                  <c:v>-2140.86</c:v>
                </c:pt>
                <c:pt idx="324">
                  <c:v>-2147.7406089999909</c:v>
                </c:pt>
                <c:pt idx="325">
                  <c:v>-2154.63</c:v>
                </c:pt>
                <c:pt idx="326">
                  <c:v>-2161.5300000000002</c:v>
                </c:pt>
                <c:pt idx="327">
                  <c:v>-2168.3334560000139</c:v>
                </c:pt>
                <c:pt idx="328">
                  <c:v>-2175.2599999999998</c:v>
                </c:pt>
                <c:pt idx="329">
                  <c:v>-2182.13</c:v>
                </c:pt>
                <c:pt idx="330">
                  <c:v>-2189.0278439999997</c:v>
                </c:pt>
                <c:pt idx="331">
                  <c:v>-2195.94</c:v>
                </c:pt>
                <c:pt idx="332">
                  <c:v>-2202.8100000000022</c:v>
                </c:pt>
                <c:pt idx="333">
                  <c:v>-2209.6935230000022</c:v>
                </c:pt>
                <c:pt idx="334">
                  <c:v>-2216.56</c:v>
                </c:pt>
                <c:pt idx="335">
                  <c:v>-2226.2799999999997</c:v>
                </c:pt>
                <c:pt idx="336">
                  <c:v>-2235.6292020000001</c:v>
                </c:pt>
                <c:pt idx="337">
                  <c:v>-2242.493868</c:v>
                </c:pt>
                <c:pt idx="338">
                  <c:v>-2249.3500000000022</c:v>
                </c:pt>
                <c:pt idx="339">
                  <c:v>-2256.2848799999852</c:v>
                </c:pt>
                <c:pt idx="340">
                  <c:v>-2263.1450799999998</c:v>
                </c:pt>
                <c:pt idx="341">
                  <c:v>-2270.0100000000002</c:v>
                </c:pt>
                <c:pt idx="342">
                  <c:v>-2280.5500000000002</c:v>
                </c:pt>
                <c:pt idx="343">
                  <c:v>-2294.3124520000097</c:v>
                </c:pt>
                <c:pt idx="344">
                  <c:v>-2301.2199999999998</c:v>
                </c:pt>
                <c:pt idx="345">
                  <c:v>-2308.0962380000001</c:v>
                </c:pt>
                <c:pt idx="346">
                  <c:v>-2314.9499999999998</c:v>
                </c:pt>
                <c:pt idx="347">
                  <c:v>-2321.73</c:v>
                </c:pt>
                <c:pt idx="348">
                  <c:v>-2331.5228739999998</c:v>
                </c:pt>
                <c:pt idx="349">
                  <c:v>-2340.75</c:v>
                </c:pt>
                <c:pt idx="350">
                  <c:v>-2347.6757020000082</c:v>
                </c:pt>
                <c:pt idx="351">
                  <c:v>-2354.5300000000002</c:v>
                </c:pt>
                <c:pt idx="352">
                  <c:v>-2361.4494879999997</c:v>
                </c:pt>
                <c:pt idx="353">
                  <c:v>-2368.2799999999997</c:v>
                </c:pt>
                <c:pt idx="354">
                  <c:v>-2375.1999999999998</c:v>
                </c:pt>
                <c:pt idx="355">
                  <c:v>-2382.1051659999998</c:v>
                </c:pt>
                <c:pt idx="356">
                  <c:v>-2389.0100000000002</c:v>
                </c:pt>
                <c:pt idx="357">
                  <c:v>-2395.88</c:v>
                </c:pt>
                <c:pt idx="358">
                  <c:v>-2402.7760560000002</c:v>
                </c:pt>
                <c:pt idx="359">
                  <c:v>-2409.64</c:v>
                </c:pt>
                <c:pt idx="360">
                  <c:v>-2421.7199999999998</c:v>
                </c:pt>
                <c:pt idx="361">
                  <c:v>-2428.67</c:v>
                </c:pt>
                <c:pt idx="362">
                  <c:v>-2435.548417</c:v>
                </c:pt>
                <c:pt idx="363">
                  <c:v>-2440.1503090000001</c:v>
                </c:pt>
                <c:pt idx="364">
                  <c:v>-2447.04</c:v>
                </c:pt>
                <c:pt idx="365">
                  <c:v>-2452.67</c:v>
                </c:pt>
                <c:pt idx="366">
                  <c:v>-2452.67</c:v>
                </c:pt>
                <c:pt idx="367">
                  <c:v>-2452.67</c:v>
                </c:pt>
                <c:pt idx="368">
                  <c:v>-2452.5300000000002</c:v>
                </c:pt>
                <c:pt idx="369">
                  <c:v>-2441.1937499999999</c:v>
                </c:pt>
                <c:pt idx="370">
                  <c:v>-2425.0457620000002</c:v>
                </c:pt>
                <c:pt idx="371">
                  <c:v>-2409.04</c:v>
                </c:pt>
                <c:pt idx="372">
                  <c:v>-2387.94</c:v>
                </c:pt>
                <c:pt idx="373">
                  <c:v>-2358.8032370000092</c:v>
                </c:pt>
                <c:pt idx="374">
                  <c:v>-2320.8500000000022</c:v>
                </c:pt>
                <c:pt idx="375">
                  <c:v>-2296.6</c:v>
                </c:pt>
                <c:pt idx="376">
                  <c:v>-2272.4100000000012</c:v>
                </c:pt>
                <c:pt idx="377">
                  <c:v>-2248.2127609999998</c:v>
                </c:pt>
                <c:pt idx="378">
                  <c:v>-2224.5300000000002</c:v>
                </c:pt>
                <c:pt idx="379">
                  <c:v>-2199.9670219999998</c:v>
                </c:pt>
                <c:pt idx="380">
                  <c:v>-2176.0975580000022</c:v>
                </c:pt>
                <c:pt idx="381">
                  <c:v>-2152.1</c:v>
                </c:pt>
                <c:pt idx="382">
                  <c:v>-2109.5700000000002</c:v>
                </c:pt>
                <c:pt idx="383">
                  <c:v>-2085.8700000000022</c:v>
                </c:pt>
                <c:pt idx="384">
                  <c:v>-2062.1747300000002</c:v>
                </c:pt>
                <c:pt idx="385">
                  <c:v>-2038.45</c:v>
                </c:pt>
                <c:pt idx="386">
                  <c:v>-2014.0107710000011</c:v>
                </c:pt>
                <c:pt idx="387">
                  <c:v>-1989.8899999999999</c:v>
                </c:pt>
                <c:pt idx="388">
                  <c:v>-1965.84</c:v>
                </c:pt>
                <c:pt idx="389">
                  <c:v>-1963.08</c:v>
                </c:pt>
                <c:pt idx="390">
                  <c:v>-1963.08</c:v>
                </c:pt>
                <c:pt idx="391">
                  <c:v>-1949.79</c:v>
                </c:pt>
                <c:pt idx="392">
                  <c:v>-1909.85</c:v>
                </c:pt>
                <c:pt idx="393">
                  <c:v>-1887.53</c:v>
                </c:pt>
                <c:pt idx="394">
                  <c:v>-1865.22</c:v>
                </c:pt>
                <c:pt idx="395">
                  <c:v>-1842.59</c:v>
                </c:pt>
                <c:pt idx="396">
                  <c:v>-1821.6399999999999</c:v>
                </c:pt>
                <c:pt idx="397">
                  <c:v>-1800.08</c:v>
                </c:pt>
                <c:pt idx="398">
                  <c:v>-1777.6899999999998</c:v>
                </c:pt>
                <c:pt idx="399">
                  <c:v>-1755.9035070000011</c:v>
                </c:pt>
                <c:pt idx="400">
                  <c:v>-1734.36</c:v>
                </c:pt>
                <c:pt idx="401">
                  <c:v>-1713.02</c:v>
                </c:pt>
                <c:pt idx="402">
                  <c:v>-1691.77</c:v>
                </c:pt>
                <c:pt idx="403">
                  <c:v>-1662.6907469999946</c:v>
                </c:pt>
                <c:pt idx="404">
                  <c:v>-1634.3465560000011</c:v>
                </c:pt>
                <c:pt idx="405">
                  <c:v>-1614.2</c:v>
                </c:pt>
                <c:pt idx="406">
                  <c:v>-1594.28</c:v>
                </c:pt>
                <c:pt idx="407">
                  <c:v>-1562.0920189999952</c:v>
                </c:pt>
                <c:pt idx="408">
                  <c:v>-1539.86</c:v>
                </c:pt>
                <c:pt idx="409">
                  <c:v>-1522.78</c:v>
                </c:pt>
                <c:pt idx="410">
                  <c:v>-1505.2138070000001</c:v>
                </c:pt>
                <c:pt idx="411">
                  <c:v>-1487.6185770000011</c:v>
                </c:pt>
                <c:pt idx="412">
                  <c:v>-1466.31</c:v>
                </c:pt>
                <c:pt idx="413">
                  <c:v>-1439.46</c:v>
                </c:pt>
                <c:pt idx="414">
                  <c:v>-1422.04</c:v>
                </c:pt>
                <c:pt idx="415">
                  <c:v>-1404.855043</c:v>
                </c:pt>
                <c:pt idx="416">
                  <c:v>-1387.59</c:v>
                </c:pt>
                <c:pt idx="417">
                  <c:v>-1370.87</c:v>
                </c:pt>
                <c:pt idx="418">
                  <c:v>-1354.0751190000001</c:v>
                </c:pt>
                <c:pt idx="419">
                  <c:v>-1336.95</c:v>
                </c:pt>
                <c:pt idx="420">
                  <c:v>-1319.535838</c:v>
                </c:pt>
                <c:pt idx="421">
                  <c:v>-1302.0169930000011</c:v>
                </c:pt>
                <c:pt idx="422">
                  <c:v>-1284.27</c:v>
                </c:pt>
                <c:pt idx="423">
                  <c:v>-1266.5844709999944</c:v>
                </c:pt>
                <c:pt idx="424">
                  <c:v>-1248.8499999999999</c:v>
                </c:pt>
                <c:pt idx="425">
                  <c:v>-1232.02</c:v>
                </c:pt>
                <c:pt idx="426">
                  <c:v>-1214.8799999999999</c:v>
                </c:pt>
                <c:pt idx="427">
                  <c:v>-1185.3</c:v>
                </c:pt>
                <c:pt idx="428">
                  <c:v>-1167.51</c:v>
                </c:pt>
                <c:pt idx="429">
                  <c:v>-1151.01</c:v>
                </c:pt>
                <c:pt idx="430">
                  <c:v>-1133.8900359999998</c:v>
                </c:pt>
                <c:pt idx="431">
                  <c:v>-1116.7929239999999</c:v>
                </c:pt>
                <c:pt idx="432">
                  <c:v>-1099.8499999999999</c:v>
                </c:pt>
                <c:pt idx="433">
                  <c:v>-1082.7</c:v>
                </c:pt>
                <c:pt idx="434">
                  <c:v>-1065.3</c:v>
                </c:pt>
                <c:pt idx="435">
                  <c:v>-1047.32</c:v>
                </c:pt>
                <c:pt idx="436">
                  <c:v>-1029.1719389999939</c:v>
                </c:pt>
                <c:pt idx="437">
                  <c:v>-1010.339999999998</c:v>
                </c:pt>
                <c:pt idx="438">
                  <c:v>-991.18900000000053</c:v>
                </c:pt>
                <c:pt idx="439">
                  <c:v>-972.76199999999949</c:v>
                </c:pt>
                <c:pt idx="440">
                  <c:v>-940.96514899999761</c:v>
                </c:pt>
                <c:pt idx="441">
                  <c:v>-922.36899999999946</c:v>
                </c:pt>
                <c:pt idx="442">
                  <c:v>-897.22919200000001</c:v>
                </c:pt>
                <c:pt idx="443">
                  <c:v>-873.92699999999797</c:v>
                </c:pt>
                <c:pt idx="444">
                  <c:v>-855.85399999999947</c:v>
                </c:pt>
                <c:pt idx="445">
                  <c:v>-840.76918000000001</c:v>
                </c:pt>
                <c:pt idx="446">
                  <c:v>-830.35399999999947</c:v>
                </c:pt>
                <c:pt idx="447">
                  <c:v>-830.35399999999947</c:v>
                </c:pt>
                <c:pt idx="448">
                  <c:v>-830.63800000000003</c:v>
                </c:pt>
                <c:pt idx="449">
                  <c:v>-809.87900000000002</c:v>
                </c:pt>
                <c:pt idx="450">
                  <c:v>-786.8369999999976</c:v>
                </c:pt>
                <c:pt idx="451">
                  <c:v>-771.58900000000051</c:v>
                </c:pt>
                <c:pt idx="452">
                  <c:v>-781.34238799999946</c:v>
                </c:pt>
                <c:pt idx="453">
                  <c:v>-791.202</c:v>
                </c:pt>
                <c:pt idx="454">
                  <c:v>-806.52199999999948</c:v>
                </c:pt>
                <c:pt idx="455">
                  <c:v>-808.27400000000239</c:v>
                </c:pt>
                <c:pt idx="456">
                  <c:v>-795.19915500000002</c:v>
                </c:pt>
                <c:pt idx="457">
                  <c:v>-782.09799999999996</c:v>
                </c:pt>
                <c:pt idx="458">
                  <c:v>-763.68499999999995</c:v>
                </c:pt>
                <c:pt idx="459">
                  <c:v>-740.48599999999999</c:v>
                </c:pt>
                <c:pt idx="460">
                  <c:v>-722.42099999999948</c:v>
                </c:pt>
                <c:pt idx="461">
                  <c:v>-703.928</c:v>
                </c:pt>
                <c:pt idx="462">
                  <c:v>-685.51499999999999</c:v>
                </c:pt>
                <c:pt idx="463">
                  <c:v>-667.13499999999999</c:v>
                </c:pt>
                <c:pt idx="464">
                  <c:v>-648.89300000000003</c:v>
                </c:pt>
                <c:pt idx="465">
                  <c:v>-631.12699999999938</c:v>
                </c:pt>
                <c:pt idx="466">
                  <c:v>-613.94300499999997</c:v>
                </c:pt>
                <c:pt idx="467">
                  <c:v>-596.81699999999796</c:v>
                </c:pt>
                <c:pt idx="468">
                  <c:v>-579.86699999999746</c:v>
                </c:pt>
                <c:pt idx="469">
                  <c:v>-562.63879699999995</c:v>
                </c:pt>
                <c:pt idx="470">
                  <c:v>-531.56662199999698</c:v>
                </c:pt>
                <c:pt idx="471">
                  <c:v>-513.88300000000004</c:v>
                </c:pt>
                <c:pt idx="472">
                  <c:v>-496.12599999999969</c:v>
                </c:pt>
                <c:pt idx="473">
                  <c:v>-476.185</c:v>
                </c:pt>
                <c:pt idx="474">
                  <c:v>-446.027999999999</c:v>
                </c:pt>
                <c:pt idx="475">
                  <c:v>-426.89728100000002</c:v>
                </c:pt>
                <c:pt idx="476">
                  <c:v>-407.88599999999963</c:v>
                </c:pt>
                <c:pt idx="477">
                  <c:v>-388.59277799999899</c:v>
                </c:pt>
                <c:pt idx="478">
                  <c:v>-368.867636</c:v>
                </c:pt>
                <c:pt idx="479">
                  <c:v>-334.611505999999</c:v>
                </c:pt>
                <c:pt idx="480">
                  <c:v>-315.16699999999969</c:v>
                </c:pt>
                <c:pt idx="481">
                  <c:v>-295.92399999999844</c:v>
                </c:pt>
                <c:pt idx="482">
                  <c:v>-276.84296300000102</c:v>
                </c:pt>
                <c:pt idx="483">
                  <c:v>-258.19200000000001</c:v>
                </c:pt>
                <c:pt idx="484">
                  <c:v>-239.73099999999999</c:v>
                </c:pt>
                <c:pt idx="485">
                  <c:v>-221.56456499999942</c:v>
                </c:pt>
                <c:pt idx="486">
                  <c:v>-190.733</c:v>
                </c:pt>
                <c:pt idx="487">
                  <c:v>-173.666</c:v>
                </c:pt>
                <c:pt idx="488">
                  <c:v>-162.62</c:v>
                </c:pt>
                <c:pt idx="489">
                  <c:v>-145.02600000000001</c:v>
                </c:pt>
                <c:pt idx="490">
                  <c:v>-115.12283399999974</c:v>
                </c:pt>
                <c:pt idx="491">
                  <c:v>-95.343249000000256</c:v>
                </c:pt>
                <c:pt idx="492">
                  <c:v>-88.909400000000005</c:v>
                </c:pt>
                <c:pt idx="493">
                  <c:v>-88.909099999999995</c:v>
                </c:pt>
                <c:pt idx="494">
                  <c:v>-88.903499999999994</c:v>
                </c:pt>
                <c:pt idx="495">
                  <c:v>-88.899299999999997</c:v>
                </c:pt>
                <c:pt idx="496">
                  <c:v>-81.070363</c:v>
                </c:pt>
                <c:pt idx="497">
                  <c:v>-39.661973000000003</c:v>
                </c:pt>
                <c:pt idx="498">
                  <c:v>-26.135258000000071</c:v>
                </c:pt>
                <c:pt idx="499">
                  <c:v>-5.04908</c:v>
                </c:pt>
                <c:pt idx="500">
                  <c:v>-5.0504699999999998</c:v>
                </c:pt>
                <c:pt idx="501">
                  <c:v>-5.0518599999999996</c:v>
                </c:pt>
              </c:numCache>
            </c:numRef>
          </c:yVal>
        </c:ser>
        <c:ser>
          <c:idx val="14"/>
          <c:order val="14"/>
          <c:tx>
            <c:v>14-Hole3</c:v>
          </c:tx>
          <c:spPr>
            <a:ln w="28575">
              <a:noFill/>
            </a:ln>
          </c:spPr>
          <c:marker>
            <c:symbol val="circle"/>
            <c:size val="2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'15-Hole33'!$H$10:$H$511</c:f>
              <c:numCache>
                <c:formatCode>m/d/yy\ h:mm;@</c:formatCode>
                <c:ptCount val="502"/>
                <c:pt idx="0">
                  <c:v>40184.900169</c:v>
                </c:pt>
                <c:pt idx="1">
                  <c:v>40184.902729000001</c:v>
                </c:pt>
                <c:pt idx="2">
                  <c:v>40184.905291000003</c:v>
                </c:pt>
                <c:pt idx="3">
                  <c:v>40184.907853000012</c:v>
                </c:pt>
                <c:pt idx="4">
                  <c:v>40184.910415000013</c:v>
                </c:pt>
                <c:pt idx="5">
                  <c:v>40184.912974000013</c:v>
                </c:pt>
                <c:pt idx="6">
                  <c:v>40184.915537000146</c:v>
                </c:pt>
                <c:pt idx="7">
                  <c:v>40184.91809900017</c:v>
                </c:pt>
                <c:pt idx="8">
                  <c:v>40184.920660999996</c:v>
                </c:pt>
                <c:pt idx="9">
                  <c:v>40184.923220000004</c:v>
                </c:pt>
                <c:pt idx="10">
                  <c:v>40184.925781999984</c:v>
                </c:pt>
                <c:pt idx="11">
                  <c:v>40184.928347000001</c:v>
                </c:pt>
                <c:pt idx="12">
                  <c:v>40184.930909000002</c:v>
                </c:pt>
                <c:pt idx="13">
                  <c:v>40184.933468999996</c:v>
                </c:pt>
                <c:pt idx="14">
                  <c:v>40184.936031000012</c:v>
                </c:pt>
                <c:pt idx="15">
                  <c:v>40184.938593000013</c:v>
                </c:pt>
                <c:pt idx="16">
                  <c:v>40184.941156000001</c:v>
                </c:pt>
                <c:pt idx="17">
                  <c:v>40184.943715000001</c:v>
                </c:pt>
                <c:pt idx="18">
                  <c:v>40184.946277000185</c:v>
                </c:pt>
                <c:pt idx="19">
                  <c:v>40184.948840000012</c:v>
                </c:pt>
                <c:pt idx="20">
                  <c:v>40184.951401999999</c:v>
                </c:pt>
                <c:pt idx="21">
                  <c:v>40184.953960999999</c:v>
                </c:pt>
                <c:pt idx="22">
                  <c:v>40184.956523000146</c:v>
                </c:pt>
                <c:pt idx="23">
                  <c:v>40184.959086000003</c:v>
                </c:pt>
                <c:pt idx="24">
                  <c:v>40184.961646999996</c:v>
                </c:pt>
                <c:pt idx="25">
                  <c:v>40184.964210000013</c:v>
                </c:pt>
                <c:pt idx="26">
                  <c:v>40184.966781999996</c:v>
                </c:pt>
                <c:pt idx="27">
                  <c:v>40184.969345999998</c:v>
                </c:pt>
                <c:pt idx="28">
                  <c:v>40184.971905999999</c:v>
                </c:pt>
                <c:pt idx="29">
                  <c:v>40184.974469000001</c:v>
                </c:pt>
                <c:pt idx="30">
                  <c:v>40184.977040000005</c:v>
                </c:pt>
                <c:pt idx="31">
                  <c:v>40184.979605</c:v>
                </c:pt>
                <c:pt idx="32">
                  <c:v>40184.982164000001</c:v>
                </c:pt>
                <c:pt idx="33">
                  <c:v>40184.984727000003</c:v>
                </c:pt>
                <c:pt idx="34">
                  <c:v>40184.987299000139</c:v>
                </c:pt>
                <c:pt idx="35">
                  <c:v>40184.989861000002</c:v>
                </c:pt>
                <c:pt idx="36">
                  <c:v>40184.992420000002</c:v>
                </c:pt>
                <c:pt idx="37">
                  <c:v>40184.994982999997</c:v>
                </c:pt>
                <c:pt idx="38">
                  <c:v>40184.997547999999</c:v>
                </c:pt>
                <c:pt idx="39">
                  <c:v>40185.000120999997</c:v>
                </c:pt>
                <c:pt idx="40">
                  <c:v>40185.002680999998</c:v>
                </c:pt>
                <c:pt idx="41">
                  <c:v>40185.005244</c:v>
                </c:pt>
                <c:pt idx="42">
                  <c:v>40185.007807000002</c:v>
                </c:pt>
                <c:pt idx="43">
                  <c:v>40185.010367000003</c:v>
                </c:pt>
                <c:pt idx="44">
                  <c:v>40185.012939000138</c:v>
                </c:pt>
                <c:pt idx="45">
                  <c:v>40185.015502000002</c:v>
                </c:pt>
                <c:pt idx="46">
                  <c:v>40185.018075000138</c:v>
                </c:pt>
                <c:pt idx="47">
                  <c:v>40185.020635000001</c:v>
                </c:pt>
                <c:pt idx="48">
                  <c:v>40185.023197999995</c:v>
                </c:pt>
                <c:pt idx="49">
                  <c:v>40185.025761999976</c:v>
                </c:pt>
                <c:pt idx="50">
                  <c:v>40185.028333000002</c:v>
                </c:pt>
                <c:pt idx="51">
                  <c:v>40185.030894000003</c:v>
                </c:pt>
                <c:pt idx="52">
                  <c:v>40185.033455999997</c:v>
                </c:pt>
                <c:pt idx="53">
                  <c:v>40185.03602</c:v>
                </c:pt>
                <c:pt idx="54">
                  <c:v>40185.038592000012</c:v>
                </c:pt>
                <c:pt idx="55">
                  <c:v>40185.041153999999</c:v>
                </c:pt>
                <c:pt idx="56">
                  <c:v>40185.043730999998</c:v>
                </c:pt>
                <c:pt idx="57">
                  <c:v>40185.046300000002</c:v>
                </c:pt>
                <c:pt idx="58">
                  <c:v>40185.048864000011</c:v>
                </c:pt>
                <c:pt idx="59">
                  <c:v>40185.051422999997</c:v>
                </c:pt>
                <c:pt idx="60">
                  <c:v>40185.053984999999</c:v>
                </c:pt>
                <c:pt idx="61">
                  <c:v>40185.056547000138</c:v>
                </c:pt>
                <c:pt idx="62">
                  <c:v>40185.059110000002</c:v>
                </c:pt>
                <c:pt idx="63">
                  <c:v>40185.061669999996</c:v>
                </c:pt>
                <c:pt idx="64">
                  <c:v>40185.064232000012</c:v>
                </c:pt>
                <c:pt idx="65">
                  <c:v>40185.066794999999</c:v>
                </c:pt>
                <c:pt idx="66">
                  <c:v>40185.069355</c:v>
                </c:pt>
                <c:pt idx="67">
                  <c:v>40185.071918000001</c:v>
                </c:pt>
                <c:pt idx="68">
                  <c:v>40185.074488999999</c:v>
                </c:pt>
                <c:pt idx="69">
                  <c:v>40185.077053000001</c:v>
                </c:pt>
                <c:pt idx="70">
                  <c:v>40185.079614000002</c:v>
                </c:pt>
                <c:pt idx="71">
                  <c:v>40185.082184999999</c:v>
                </c:pt>
                <c:pt idx="72">
                  <c:v>40185.084747000001</c:v>
                </c:pt>
                <c:pt idx="73">
                  <c:v>40185.087310000003</c:v>
                </c:pt>
                <c:pt idx="74">
                  <c:v>40185.089869000003</c:v>
                </c:pt>
                <c:pt idx="75">
                  <c:v>40185.092430999997</c:v>
                </c:pt>
                <c:pt idx="76">
                  <c:v>40185.094993999999</c:v>
                </c:pt>
                <c:pt idx="77">
                  <c:v>40185.097557000001</c:v>
                </c:pt>
                <c:pt idx="78">
                  <c:v>40185.100118000002</c:v>
                </c:pt>
                <c:pt idx="79">
                  <c:v>40185.102681999997</c:v>
                </c:pt>
                <c:pt idx="80">
                  <c:v>40185.105254000002</c:v>
                </c:pt>
                <c:pt idx="81">
                  <c:v>40185.107817000011</c:v>
                </c:pt>
                <c:pt idx="82">
                  <c:v>40185.110377000012</c:v>
                </c:pt>
                <c:pt idx="83">
                  <c:v>40185.112940000006</c:v>
                </c:pt>
                <c:pt idx="84">
                  <c:v>40185.115511000011</c:v>
                </c:pt>
                <c:pt idx="85">
                  <c:v>40185.118076000013</c:v>
                </c:pt>
                <c:pt idx="86">
                  <c:v>40185.120636</c:v>
                </c:pt>
                <c:pt idx="87">
                  <c:v>40185.123207999997</c:v>
                </c:pt>
                <c:pt idx="88">
                  <c:v>40185.125769999984</c:v>
                </c:pt>
                <c:pt idx="89">
                  <c:v>40185.128331</c:v>
                </c:pt>
                <c:pt idx="90">
                  <c:v>40185.130894000002</c:v>
                </c:pt>
                <c:pt idx="91">
                  <c:v>40185.133457999997</c:v>
                </c:pt>
                <c:pt idx="92">
                  <c:v>40185.136030000001</c:v>
                </c:pt>
                <c:pt idx="93">
                  <c:v>40185.138590000002</c:v>
                </c:pt>
                <c:pt idx="94">
                  <c:v>40185.141151999997</c:v>
                </c:pt>
                <c:pt idx="95">
                  <c:v>40185.143713999998</c:v>
                </c:pt>
                <c:pt idx="96">
                  <c:v>40185.146275000043</c:v>
                </c:pt>
                <c:pt idx="97">
                  <c:v>40185.148834000043</c:v>
                </c:pt>
                <c:pt idx="98">
                  <c:v>40185.151399000002</c:v>
                </c:pt>
                <c:pt idx="99">
                  <c:v>40185.153961000004</c:v>
                </c:pt>
                <c:pt idx="100">
                  <c:v>40185.156523000012</c:v>
                </c:pt>
                <c:pt idx="101">
                  <c:v>40185.159082999999</c:v>
                </c:pt>
                <c:pt idx="102">
                  <c:v>40185.161645999986</c:v>
                </c:pt>
                <c:pt idx="103">
                  <c:v>40185.164209000002</c:v>
                </c:pt>
                <c:pt idx="104">
                  <c:v>40185.166780999985</c:v>
                </c:pt>
                <c:pt idx="105">
                  <c:v>40185.169340999986</c:v>
                </c:pt>
                <c:pt idx="106">
                  <c:v>40185.171902999995</c:v>
                </c:pt>
                <c:pt idx="107">
                  <c:v>40185.174464999996</c:v>
                </c:pt>
                <c:pt idx="108">
                  <c:v>40185.177022999997</c:v>
                </c:pt>
                <c:pt idx="109">
                  <c:v>40185.179586999999</c:v>
                </c:pt>
                <c:pt idx="110">
                  <c:v>40185.182147</c:v>
                </c:pt>
                <c:pt idx="111">
                  <c:v>40185.184713000002</c:v>
                </c:pt>
                <c:pt idx="112">
                  <c:v>40185.187272000003</c:v>
                </c:pt>
                <c:pt idx="113">
                  <c:v>40185.189834000012</c:v>
                </c:pt>
                <c:pt idx="114">
                  <c:v>40185.192396999999</c:v>
                </c:pt>
                <c:pt idx="115">
                  <c:v>40185.194959999993</c:v>
                </c:pt>
                <c:pt idx="116">
                  <c:v>40185.197520999995</c:v>
                </c:pt>
                <c:pt idx="117">
                  <c:v>40185.200092999999</c:v>
                </c:pt>
                <c:pt idx="118">
                  <c:v>40185.202656000001</c:v>
                </c:pt>
                <c:pt idx="119">
                  <c:v>40185.205219000003</c:v>
                </c:pt>
                <c:pt idx="120">
                  <c:v>40185.207779999997</c:v>
                </c:pt>
                <c:pt idx="121">
                  <c:v>40185.210357000011</c:v>
                </c:pt>
                <c:pt idx="122">
                  <c:v>40185.212927</c:v>
                </c:pt>
                <c:pt idx="123">
                  <c:v>40185.215498999998</c:v>
                </c:pt>
                <c:pt idx="124">
                  <c:v>40185.218059000013</c:v>
                </c:pt>
                <c:pt idx="125">
                  <c:v>40185.220621999986</c:v>
                </c:pt>
                <c:pt idx="126">
                  <c:v>40185.223184999857</c:v>
                </c:pt>
                <c:pt idx="127">
                  <c:v>40185.225747999975</c:v>
                </c:pt>
                <c:pt idx="128">
                  <c:v>40185.228306999998</c:v>
                </c:pt>
                <c:pt idx="129">
                  <c:v>40185.230869999999</c:v>
                </c:pt>
                <c:pt idx="130">
                  <c:v>40185.233430999986</c:v>
                </c:pt>
                <c:pt idx="131">
                  <c:v>40185.235989999994</c:v>
                </c:pt>
                <c:pt idx="132">
                  <c:v>40185.238555000011</c:v>
                </c:pt>
                <c:pt idx="133">
                  <c:v>40185.241116999998</c:v>
                </c:pt>
                <c:pt idx="134">
                  <c:v>40185.243687999995</c:v>
                </c:pt>
                <c:pt idx="135">
                  <c:v>40185.246247000003</c:v>
                </c:pt>
                <c:pt idx="136">
                  <c:v>40185.248812000013</c:v>
                </c:pt>
                <c:pt idx="137">
                  <c:v>40185.251373999999</c:v>
                </c:pt>
                <c:pt idx="138">
                  <c:v>40185.253936000001</c:v>
                </c:pt>
                <c:pt idx="139">
                  <c:v>40185.256496000002</c:v>
                </c:pt>
                <c:pt idx="140">
                  <c:v>40185.259061999997</c:v>
                </c:pt>
                <c:pt idx="141">
                  <c:v>40185.261634999995</c:v>
                </c:pt>
                <c:pt idx="142">
                  <c:v>40185.264206</c:v>
                </c:pt>
                <c:pt idx="143">
                  <c:v>40185.266767999994</c:v>
                </c:pt>
                <c:pt idx="144">
                  <c:v>40185.269340999985</c:v>
                </c:pt>
                <c:pt idx="145">
                  <c:v>40185.271904999994</c:v>
                </c:pt>
                <c:pt idx="146">
                  <c:v>40185.274476999999</c:v>
                </c:pt>
                <c:pt idx="147">
                  <c:v>40185.277038</c:v>
                </c:pt>
                <c:pt idx="148">
                  <c:v>40185.279610999998</c:v>
                </c:pt>
                <c:pt idx="149">
                  <c:v>40185.282174</c:v>
                </c:pt>
                <c:pt idx="150">
                  <c:v>40185.284746999998</c:v>
                </c:pt>
                <c:pt idx="151">
                  <c:v>40185.287307999999</c:v>
                </c:pt>
                <c:pt idx="152">
                  <c:v>40185.289880999997</c:v>
                </c:pt>
                <c:pt idx="153">
                  <c:v>40185.292444999985</c:v>
                </c:pt>
                <c:pt idx="154">
                  <c:v>40185.295003999985</c:v>
                </c:pt>
                <c:pt idx="155">
                  <c:v>40185.297565999994</c:v>
                </c:pt>
                <c:pt idx="156">
                  <c:v>40185.300128000003</c:v>
                </c:pt>
                <c:pt idx="157">
                  <c:v>40185.302690000011</c:v>
                </c:pt>
                <c:pt idx="158">
                  <c:v>40185.305249000012</c:v>
                </c:pt>
                <c:pt idx="159">
                  <c:v>40185.307811000013</c:v>
                </c:pt>
                <c:pt idx="160">
                  <c:v>40185.310376000147</c:v>
                </c:pt>
                <c:pt idx="161">
                  <c:v>40185.312938000185</c:v>
                </c:pt>
                <c:pt idx="162">
                  <c:v>40185.315497000003</c:v>
                </c:pt>
                <c:pt idx="163">
                  <c:v>40185.318060000012</c:v>
                </c:pt>
                <c:pt idx="164">
                  <c:v>40185.320621999999</c:v>
                </c:pt>
                <c:pt idx="165">
                  <c:v>40185.323182999986</c:v>
                </c:pt>
                <c:pt idx="166">
                  <c:v>40185.325741999994</c:v>
                </c:pt>
                <c:pt idx="167">
                  <c:v>40185.328308000011</c:v>
                </c:pt>
                <c:pt idx="168">
                  <c:v>40185.330879000147</c:v>
                </c:pt>
                <c:pt idx="169">
                  <c:v>40185.333442999996</c:v>
                </c:pt>
                <c:pt idx="170">
                  <c:v>40185.336002000011</c:v>
                </c:pt>
                <c:pt idx="171">
                  <c:v>40185.338564000012</c:v>
                </c:pt>
                <c:pt idx="172">
                  <c:v>40185.341128</c:v>
                </c:pt>
                <c:pt idx="173">
                  <c:v>40185.343687000001</c:v>
                </c:pt>
                <c:pt idx="174">
                  <c:v>40185.346249000169</c:v>
                </c:pt>
                <c:pt idx="175">
                  <c:v>40185.3488120002</c:v>
                </c:pt>
                <c:pt idx="176">
                  <c:v>40185.351373000012</c:v>
                </c:pt>
                <c:pt idx="177">
                  <c:v>40185.353932000013</c:v>
                </c:pt>
                <c:pt idx="178">
                  <c:v>40185.356496000139</c:v>
                </c:pt>
                <c:pt idx="179">
                  <c:v>40185.359058000169</c:v>
                </c:pt>
                <c:pt idx="180">
                  <c:v>40185.361620999996</c:v>
                </c:pt>
                <c:pt idx="181">
                  <c:v>40185.364180000004</c:v>
                </c:pt>
                <c:pt idx="182">
                  <c:v>40185.366742999999</c:v>
                </c:pt>
                <c:pt idx="183">
                  <c:v>40185.369305</c:v>
                </c:pt>
                <c:pt idx="184">
                  <c:v>40185.371867000002</c:v>
                </c:pt>
                <c:pt idx="185">
                  <c:v>40185.374425000002</c:v>
                </c:pt>
                <c:pt idx="186">
                  <c:v>40185.376997000043</c:v>
                </c:pt>
                <c:pt idx="187">
                  <c:v>40185.379564000003</c:v>
                </c:pt>
                <c:pt idx="188">
                  <c:v>40185.382126000011</c:v>
                </c:pt>
                <c:pt idx="189">
                  <c:v>40185.384685000012</c:v>
                </c:pt>
                <c:pt idx="190">
                  <c:v>40185.387250000043</c:v>
                </c:pt>
                <c:pt idx="191">
                  <c:v>40185.389822000012</c:v>
                </c:pt>
                <c:pt idx="192">
                  <c:v>40185.392383999999</c:v>
                </c:pt>
                <c:pt idx="193">
                  <c:v>40185.394945</c:v>
                </c:pt>
                <c:pt idx="194">
                  <c:v>40185.397519000013</c:v>
                </c:pt>
                <c:pt idx="195">
                  <c:v>40185.400092000003</c:v>
                </c:pt>
                <c:pt idx="196">
                  <c:v>40185.402652000012</c:v>
                </c:pt>
                <c:pt idx="197">
                  <c:v>40185.405214000013</c:v>
                </c:pt>
                <c:pt idx="198">
                  <c:v>40185.407778000001</c:v>
                </c:pt>
                <c:pt idx="199">
                  <c:v>40185.410340000002</c:v>
                </c:pt>
                <c:pt idx="200">
                  <c:v>40185.412901000003</c:v>
                </c:pt>
                <c:pt idx="201">
                  <c:v>40185.415474000001</c:v>
                </c:pt>
                <c:pt idx="202">
                  <c:v>40185.418046000013</c:v>
                </c:pt>
                <c:pt idx="203">
                  <c:v>40185.420609000001</c:v>
                </c:pt>
                <c:pt idx="204">
                  <c:v>40185.423169999995</c:v>
                </c:pt>
                <c:pt idx="205">
                  <c:v>40185.425734999997</c:v>
                </c:pt>
                <c:pt idx="206">
                  <c:v>40185.428307000002</c:v>
                </c:pt>
                <c:pt idx="207">
                  <c:v>40185.43088</c:v>
                </c:pt>
                <c:pt idx="208">
                  <c:v>40185.433442999994</c:v>
                </c:pt>
                <c:pt idx="209">
                  <c:v>40185.436016000043</c:v>
                </c:pt>
                <c:pt idx="210">
                  <c:v>40185.438587000011</c:v>
                </c:pt>
                <c:pt idx="211">
                  <c:v>40185.441149999999</c:v>
                </c:pt>
                <c:pt idx="212">
                  <c:v>40185.443708999999</c:v>
                </c:pt>
                <c:pt idx="213">
                  <c:v>40185.446270000139</c:v>
                </c:pt>
                <c:pt idx="214">
                  <c:v>40185.44883400017</c:v>
                </c:pt>
                <c:pt idx="215">
                  <c:v>40185.451396000011</c:v>
                </c:pt>
                <c:pt idx="216">
                  <c:v>40185.453955000012</c:v>
                </c:pt>
                <c:pt idx="217">
                  <c:v>40185.456518000239</c:v>
                </c:pt>
                <c:pt idx="218">
                  <c:v>40185.459080000001</c:v>
                </c:pt>
                <c:pt idx="219">
                  <c:v>40185.461640000001</c:v>
                </c:pt>
                <c:pt idx="220">
                  <c:v>40185.464202000003</c:v>
                </c:pt>
                <c:pt idx="221">
                  <c:v>40185.466763999997</c:v>
                </c:pt>
                <c:pt idx="222">
                  <c:v>40185.469326999999</c:v>
                </c:pt>
                <c:pt idx="223">
                  <c:v>40185.471887</c:v>
                </c:pt>
                <c:pt idx="224">
                  <c:v>40185.474449000001</c:v>
                </c:pt>
                <c:pt idx="225">
                  <c:v>40185.477013000003</c:v>
                </c:pt>
                <c:pt idx="226">
                  <c:v>40185.479576000012</c:v>
                </c:pt>
                <c:pt idx="227">
                  <c:v>40185.482135000013</c:v>
                </c:pt>
                <c:pt idx="228">
                  <c:v>40185.484696000043</c:v>
                </c:pt>
                <c:pt idx="229">
                  <c:v>40185.487257000139</c:v>
                </c:pt>
                <c:pt idx="230">
                  <c:v>40185.489823000011</c:v>
                </c:pt>
                <c:pt idx="231">
                  <c:v>40185.492380999996</c:v>
                </c:pt>
                <c:pt idx="232">
                  <c:v>40185.494941999998</c:v>
                </c:pt>
                <c:pt idx="233">
                  <c:v>40185.497507</c:v>
                </c:pt>
                <c:pt idx="234">
                  <c:v>40185.500069000002</c:v>
                </c:pt>
                <c:pt idx="235">
                  <c:v>40185.502628000002</c:v>
                </c:pt>
                <c:pt idx="236">
                  <c:v>40185.505189999996</c:v>
                </c:pt>
                <c:pt idx="237">
                  <c:v>40185.507753999998</c:v>
                </c:pt>
                <c:pt idx="238">
                  <c:v>40185.510314000043</c:v>
                </c:pt>
                <c:pt idx="239">
                  <c:v>40185.512874000138</c:v>
                </c:pt>
                <c:pt idx="240">
                  <c:v>40185.515438000002</c:v>
                </c:pt>
                <c:pt idx="241">
                  <c:v>40185.518001000011</c:v>
                </c:pt>
                <c:pt idx="242">
                  <c:v>40185.520560000004</c:v>
                </c:pt>
                <c:pt idx="243">
                  <c:v>40185.523121999984</c:v>
                </c:pt>
                <c:pt idx="244">
                  <c:v>40185.525683999986</c:v>
                </c:pt>
                <c:pt idx="245">
                  <c:v>40185.528246000002</c:v>
                </c:pt>
                <c:pt idx="246">
                  <c:v>40185.530806000002</c:v>
                </c:pt>
                <c:pt idx="247">
                  <c:v>40185.533367999997</c:v>
                </c:pt>
                <c:pt idx="248">
                  <c:v>40185.535930999999</c:v>
                </c:pt>
                <c:pt idx="249">
                  <c:v>40185.538493</c:v>
                </c:pt>
                <c:pt idx="250">
                  <c:v>40185.541052</c:v>
                </c:pt>
                <c:pt idx="251">
                  <c:v>40185.543621999997</c:v>
                </c:pt>
                <c:pt idx="252">
                  <c:v>40185.546190000001</c:v>
                </c:pt>
                <c:pt idx="253">
                  <c:v>40185.548752000002</c:v>
                </c:pt>
                <c:pt idx="254">
                  <c:v>40185.551310000003</c:v>
                </c:pt>
                <c:pt idx="255">
                  <c:v>40185.553874000012</c:v>
                </c:pt>
                <c:pt idx="256">
                  <c:v>40185.556437000043</c:v>
                </c:pt>
                <c:pt idx="257">
                  <c:v>40185.558996000043</c:v>
                </c:pt>
                <c:pt idx="258">
                  <c:v>40185.569574000001</c:v>
                </c:pt>
                <c:pt idx="259">
                  <c:v>40185.572134000002</c:v>
                </c:pt>
                <c:pt idx="260">
                  <c:v>40185.574696000003</c:v>
                </c:pt>
                <c:pt idx="261">
                  <c:v>40185.577258000012</c:v>
                </c:pt>
                <c:pt idx="262">
                  <c:v>40185.579817000013</c:v>
                </c:pt>
                <c:pt idx="263">
                  <c:v>40185.582377000013</c:v>
                </c:pt>
                <c:pt idx="264">
                  <c:v>40185.584944000002</c:v>
                </c:pt>
                <c:pt idx="265">
                  <c:v>40185.587506000003</c:v>
                </c:pt>
                <c:pt idx="266">
                  <c:v>40185.590065999997</c:v>
                </c:pt>
                <c:pt idx="267">
                  <c:v>40185.592627999999</c:v>
                </c:pt>
                <c:pt idx="268">
                  <c:v>40185.595189999985</c:v>
                </c:pt>
                <c:pt idx="269">
                  <c:v>40185.597752999995</c:v>
                </c:pt>
                <c:pt idx="270">
                  <c:v>40185.600312000002</c:v>
                </c:pt>
                <c:pt idx="271">
                  <c:v>40185.602875000011</c:v>
                </c:pt>
                <c:pt idx="272">
                  <c:v>40185.605436999998</c:v>
                </c:pt>
                <c:pt idx="273">
                  <c:v>40185.608</c:v>
                </c:pt>
                <c:pt idx="274">
                  <c:v>40185.610560000001</c:v>
                </c:pt>
                <c:pt idx="275">
                  <c:v>40185.613130999998</c:v>
                </c:pt>
                <c:pt idx="276">
                  <c:v>40185.615694</c:v>
                </c:pt>
                <c:pt idx="277">
                  <c:v>40185.618256000147</c:v>
                </c:pt>
                <c:pt idx="278">
                  <c:v>40185.620815000002</c:v>
                </c:pt>
                <c:pt idx="279">
                  <c:v>40185.623379999997</c:v>
                </c:pt>
                <c:pt idx="280">
                  <c:v>40185.625941999984</c:v>
                </c:pt>
                <c:pt idx="281">
                  <c:v>40185.628504</c:v>
                </c:pt>
                <c:pt idx="282">
                  <c:v>40185.631061999986</c:v>
                </c:pt>
                <c:pt idx="283">
                  <c:v>40185.633626999996</c:v>
                </c:pt>
                <c:pt idx="284">
                  <c:v>40185.636188999997</c:v>
                </c:pt>
                <c:pt idx="285">
                  <c:v>40185.638747999998</c:v>
                </c:pt>
                <c:pt idx="286">
                  <c:v>40185.641310999999</c:v>
                </c:pt>
                <c:pt idx="287">
                  <c:v>40185.643873000001</c:v>
                </c:pt>
                <c:pt idx="288">
                  <c:v>40185.646435000002</c:v>
                </c:pt>
                <c:pt idx="289">
                  <c:v>40185.648995000003</c:v>
                </c:pt>
                <c:pt idx="290">
                  <c:v>40185.651556000012</c:v>
                </c:pt>
                <c:pt idx="291">
                  <c:v>40185.654121</c:v>
                </c:pt>
                <c:pt idx="292">
                  <c:v>40185.656683000001</c:v>
                </c:pt>
                <c:pt idx="293">
                  <c:v>40185.659242000002</c:v>
                </c:pt>
                <c:pt idx="294">
                  <c:v>40185.661803999996</c:v>
                </c:pt>
                <c:pt idx="295">
                  <c:v>40185.664365999997</c:v>
                </c:pt>
                <c:pt idx="296">
                  <c:v>40185.666931</c:v>
                </c:pt>
                <c:pt idx="297">
                  <c:v>40185.669490999986</c:v>
                </c:pt>
                <c:pt idx="298">
                  <c:v>40185.672061999998</c:v>
                </c:pt>
                <c:pt idx="299">
                  <c:v>40185.674626</c:v>
                </c:pt>
                <c:pt idx="300">
                  <c:v>40185.677186999994</c:v>
                </c:pt>
                <c:pt idx="301">
                  <c:v>40185.679745999994</c:v>
                </c:pt>
                <c:pt idx="302">
                  <c:v>40185.682311000011</c:v>
                </c:pt>
                <c:pt idx="303">
                  <c:v>40185.684873000013</c:v>
                </c:pt>
                <c:pt idx="304">
                  <c:v>40185.687431999999</c:v>
                </c:pt>
                <c:pt idx="305">
                  <c:v>40185.689994</c:v>
                </c:pt>
                <c:pt idx="306">
                  <c:v>40185.692556000002</c:v>
                </c:pt>
                <c:pt idx="307">
                  <c:v>40185.695117999996</c:v>
                </c:pt>
                <c:pt idx="308">
                  <c:v>40185.697674999996</c:v>
                </c:pt>
                <c:pt idx="309">
                  <c:v>40185.700240000006</c:v>
                </c:pt>
                <c:pt idx="310">
                  <c:v>40185.702803</c:v>
                </c:pt>
                <c:pt idx="311">
                  <c:v>40185.705364999994</c:v>
                </c:pt>
                <c:pt idx="312">
                  <c:v>40185.707924999995</c:v>
                </c:pt>
                <c:pt idx="313">
                  <c:v>40185.710492999999</c:v>
                </c:pt>
                <c:pt idx="314">
                  <c:v>40185.713063999996</c:v>
                </c:pt>
                <c:pt idx="315">
                  <c:v>40185.715635</c:v>
                </c:pt>
                <c:pt idx="316">
                  <c:v>40185.718194000001</c:v>
                </c:pt>
                <c:pt idx="317">
                  <c:v>40185.720756999996</c:v>
                </c:pt>
                <c:pt idx="318">
                  <c:v>40185.723319999997</c:v>
                </c:pt>
                <c:pt idx="319">
                  <c:v>40185.725882999985</c:v>
                </c:pt>
                <c:pt idx="320">
                  <c:v>40185.728440999985</c:v>
                </c:pt>
                <c:pt idx="321">
                  <c:v>40185.731005999995</c:v>
                </c:pt>
                <c:pt idx="322">
                  <c:v>40185.733566999996</c:v>
                </c:pt>
                <c:pt idx="323">
                  <c:v>40185.736128999997</c:v>
                </c:pt>
                <c:pt idx="324">
                  <c:v>40185.738688999998</c:v>
                </c:pt>
                <c:pt idx="325">
                  <c:v>40185.741249999999</c:v>
                </c:pt>
                <c:pt idx="326">
                  <c:v>40185.743814000001</c:v>
                </c:pt>
                <c:pt idx="327">
                  <c:v>40185.746371000001</c:v>
                </c:pt>
                <c:pt idx="328">
                  <c:v>40185.748935000003</c:v>
                </c:pt>
                <c:pt idx="329">
                  <c:v>40185.751498999998</c:v>
                </c:pt>
                <c:pt idx="330">
                  <c:v>40185.754063</c:v>
                </c:pt>
                <c:pt idx="331">
                  <c:v>40185.756622000001</c:v>
                </c:pt>
                <c:pt idx="332">
                  <c:v>40185.759184999995</c:v>
                </c:pt>
                <c:pt idx="333">
                  <c:v>40185.761746999975</c:v>
                </c:pt>
                <c:pt idx="334">
                  <c:v>40185.764309999999</c:v>
                </c:pt>
                <c:pt idx="335">
                  <c:v>40185.766869999999</c:v>
                </c:pt>
                <c:pt idx="336">
                  <c:v>40185.769431999994</c:v>
                </c:pt>
                <c:pt idx="337">
                  <c:v>40185.771993999995</c:v>
                </c:pt>
                <c:pt idx="338">
                  <c:v>40185.774557000012</c:v>
                </c:pt>
                <c:pt idx="339">
                  <c:v>40185.777116999998</c:v>
                </c:pt>
                <c:pt idx="340">
                  <c:v>40185.779687999995</c:v>
                </c:pt>
                <c:pt idx="341">
                  <c:v>40185.782251000011</c:v>
                </c:pt>
                <c:pt idx="342">
                  <c:v>40185.784813000013</c:v>
                </c:pt>
                <c:pt idx="343">
                  <c:v>40185.787372999999</c:v>
                </c:pt>
                <c:pt idx="344">
                  <c:v>40185.789935000001</c:v>
                </c:pt>
                <c:pt idx="345">
                  <c:v>40185.792497999995</c:v>
                </c:pt>
                <c:pt idx="346">
                  <c:v>40185.795056999996</c:v>
                </c:pt>
                <c:pt idx="347">
                  <c:v>40185.797618999997</c:v>
                </c:pt>
                <c:pt idx="348">
                  <c:v>40185.800184</c:v>
                </c:pt>
                <c:pt idx="349">
                  <c:v>40185.802745000001</c:v>
                </c:pt>
                <c:pt idx="350">
                  <c:v>40185.805304000001</c:v>
                </c:pt>
                <c:pt idx="351">
                  <c:v>40185.807866000003</c:v>
                </c:pt>
                <c:pt idx="352">
                  <c:v>40185.810428000012</c:v>
                </c:pt>
                <c:pt idx="353">
                  <c:v>40185.812993000043</c:v>
                </c:pt>
                <c:pt idx="354">
                  <c:v>40185.815552000138</c:v>
                </c:pt>
                <c:pt idx="355">
                  <c:v>40185.818114000147</c:v>
                </c:pt>
                <c:pt idx="356">
                  <c:v>40185.820676000003</c:v>
                </c:pt>
                <c:pt idx="357">
                  <c:v>40185.823238000012</c:v>
                </c:pt>
                <c:pt idx="358">
                  <c:v>40185.825796999998</c:v>
                </c:pt>
                <c:pt idx="359">
                  <c:v>40185.828359000043</c:v>
                </c:pt>
                <c:pt idx="360">
                  <c:v>40185.830924000002</c:v>
                </c:pt>
                <c:pt idx="361">
                  <c:v>40185.833485999996</c:v>
                </c:pt>
                <c:pt idx="362">
                  <c:v>40185.836045000011</c:v>
                </c:pt>
                <c:pt idx="363">
                  <c:v>40185.838606000012</c:v>
                </c:pt>
                <c:pt idx="364">
                  <c:v>40185.841171</c:v>
                </c:pt>
                <c:pt idx="365">
                  <c:v>40185.843730000001</c:v>
                </c:pt>
                <c:pt idx="366">
                  <c:v>40185.846292000169</c:v>
                </c:pt>
                <c:pt idx="367">
                  <c:v>40185.8488540002</c:v>
                </c:pt>
                <c:pt idx="368">
                  <c:v>40185.851416000012</c:v>
                </c:pt>
                <c:pt idx="369">
                  <c:v>40185.853975000013</c:v>
                </c:pt>
                <c:pt idx="370">
                  <c:v>40185.856540000139</c:v>
                </c:pt>
                <c:pt idx="371">
                  <c:v>40185.859102000002</c:v>
                </c:pt>
                <c:pt idx="372">
                  <c:v>40185.861663999996</c:v>
                </c:pt>
                <c:pt idx="373">
                  <c:v>40185.864224000012</c:v>
                </c:pt>
                <c:pt idx="374">
                  <c:v>40185.866786999999</c:v>
                </c:pt>
                <c:pt idx="375">
                  <c:v>40185.869349000001</c:v>
                </c:pt>
                <c:pt idx="376">
                  <c:v>40185.871911000002</c:v>
                </c:pt>
                <c:pt idx="377">
                  <c:v>40185.874471000003</c:v>
                </c:pt>
                <c:pt idx="378">
                  <c:v>40185.877036000013</c:v>
                </c:pt>
                <c:pt idx="379">
                  <c:v>40185.879607000003</c:v>
                </c:pt>
                <c:pt idx="380">
                  <c:v>40185.882169000011</c:v>
                </c:pt>
                <c:pt idx="381">
                  <c:v>40185.884728000012</c:v>
                </c:pt>
                <c:pt idx="382">
                  <c:v>40185.887290000013</c:v>
                </c:pt>
                <c:pt idx="383">
                  <c:v>40185.889855000147</c:v>
                </c:pt>
                <c:pt idx="384">
                  <c:v>40185.892416000002</c:v>
                </c:pt>
                <c:pt idx="385">
                  <c:v>40185.894975000003</c:v>
                </c:pt>
                <c:pt idx="386">
                  <c:v>40185.897540000005</c:v>
                </c:pt>
                <c:pt idx="387">
                  <c:v>40185.900100999999</c:v>
                </c:pt>
                <c:pt idx="388">
                  <c:v>40185.90266</c:v>
                </c:pt>
                <c:pt idx="389">
                  <c:v>40185.905222000001</c:v>
                </c:pt>
                <c:pt idx="390">
                  <c:v>40185.907785999996</c:v>
                </c:pt>
                <c:pt idx="391">
                  <c:v>40185.910347000012</c:v>
                </c:pt>
                <c:pt idx="392">
                  <c:v>40185.912905000012</c:v>
                </c:pt>
                <c:pt idx="393">
                  <c:v>40185.915469</c:v>
                </c:pt>
                <c:pt idx="394">
                  <c:v>40185.918031000147</c:v>
                </c:pt>
                <c:pt idx="395">
                  <c:v>40185.920595000003</c:v>
                </c:pt>
                <c:pt idx="396">
                  <c:v>40185.923154999997</c:v>
                </c:pt>
                <c:pt idx="397">
                  <c:v>40185.925716999998</c:v>
                </c:pt>
                <c:pt idx="398">
                  <c:v>40185.928278000043</c:v>
                </c:pt>
                <c:pt idx="399">
                  <c:v>40185.930843000002</c:v>
                </c:pt>
                <c:pt idx="400">
                  <c:v>40185.933401999995</c:v>
                </c:pt>
                <c:pt idx="401">
                  <c:v>40185.935963999997</c:v>
                </c:pt>
                <c:pt idx="402">
                  <c:v>40185.938526000013</c:v>
                </c:pt>
                <c:pt idx="403">
                  <c:v>40185.941088</c:v>
                </c:pt>
                <c:pt idx="404">
                  <c:v>40185.943647</c:v>
                </c:pt>
                <c:pt idx="405">
                  <c:v>40185.94621100017</c:v>
                </c:pt>
                <c:pt idx="406">
                  <c:v>40185.948773000011</c:v>
                </c:pt>
                <c:pt idx="407">
                  <c:v>40185.951332000011</c:v>
                </c:pt>
                <c:pt idx="408">
                  <c:v>40185.953893000013</c:v>
                </c:pt>
                <c:pt idx="409">
                  <c:v>40185.956458000139</c:v>
                </c:pt>
                <c:pt idx="410">
                  <c:v>40185.959020000002</c:v>
                </c:pt>
                <c:pt idx="411">
                  <c:v>40185.961578000002</c:v>
                </c:pt>
                <c:pt idx="412">
                  <c:v>40185.964140999997</c:v>
                </c:pt>
                <c:pt idx="413">
                  <c:v>40185.966704999999</c:v>
                </c:pt>
                <c:pt idx="414">
                  <c:v>40185.969267</c:v>
                </c:pt>
                <c:pt idx="415">
                  <c:v>40185.971825000001</c:v>
                </c:pt>
                <c:pt idx="416">
                  <c:v>40185.974389000003</c:v>
                </c:pt>
                <c:pt idx="417">
                  <c:v>40185.976950000011</c:v>
                </c:pt>
                <c:pt idx="418">
                  <c:v>40185.979514000013</c:v>
                </c:pt>
                <c:pt idx="419">
                  <c:v>40185.982072000013</c:v>
                </c:pt>
                <c:pt idx="420">
                  <c:v>40185.984637000147</c:v>
                </c:pt>
                <c:pt idx="421">
                  <c:v>40185.987200000003</c:v>
                </c:pt>
                <c:pt idx="422">
                  <c:v>40185.989771</c:v>
                </c:pt>
                <c:pt idx="423">
                  <c:v>40185.992331000001</c:v>
                </c:pt>
                <c:pt idx="424">
                  <c:v>40185.994893000003</c:v>
                </c:pt>
                <c:pt idx="425">
                  <c:v>40185.997455999997</c:v>
                </c:pt>
                <c:pt idx="426">
                  <c:v>40186.000018000013</c:v>
                </c:pt>
                <c:pt idx="427">
                  <c:v>40186.002577000043</c:v>
                </c:pt>
                <c:pt idx="428">
                  <c:v>40186.005141999995</c:v>
                </c:pt>
                <c:pt idx="429">
                  <c:v>40186.007703999996</c:v>
                </c:pt>
                <c:pt idx="430">
                  <c:v>40186.010264000011</c:v>
                </c:pt>
                <c:pt idx="431">
                  <c:v>40186.012826000013</c:v>
                </c:pt>
                <c:pt idx="432">
                  <c:v>40186.015386999999</c:v>
                </c:pt>
                <c:pt idx="433">
                  <c:v>40186.017950000001</c:v>
                </c:pt>
                <c:pt idx="434">
                  <c:v>40186.020509000002</c:v>
                </c:pt>
                <c:pt idx="435">
                  <c:v>40186.023069999996</c:v>
                </c:pt>
                <c:pt idx="436">
                  <c:v>40186.025634999998</c:v>
                </c:pt>
                <c:pt idx="437">
                  <c:v>40186.028197</c:v>
                </c:pt>
                <c:pt idx="438">
                  <c:v>40186.030757</c:v>
                </c:pt>
                <c:pt idx="439">
                  <c:v>40186.033319000002</c:v>
                </c:pt>
                <c:pt idx="440">
                  <c:v>40186.035881999996</c:v>
                </c:pt>
                <c:pt idx="441">
                  <c:v>40186.038444999998</c:v>
                </c:pt>
                <c:pt idx="442">
                  <c:v>40186.041003999999</c:v>
                </c:pt>
                <c:pt idx="443">
                  <c:v>40186.043572000002</c:v>
                </c:pt>
                <c:pt idx="444">
                  <c:v>40186.046139000013</c:v>
                </c:pt>
                <c:pt idx="445">
                  <c:v>40186.048704000001</c:v>
                </c:pt>
                <c:pt idx="446">
                  <c:v>40186.051263000001</c:v>
                </c:pt>
                <c:pt idx="447">
                  <c:v>40186.053825000003</c:v>
                </c:pt>
                <c:pt idx="448">
                  <c:v>40186.056388000012</c:v>
                </c:pt>
                <c:pt idx="449">
                  <c:v>40186.058947000012</c:v>
                </c:pt>
                <c:pt idx="450">
                  <c:v>40186.061508999999</c:v>
                </c:pt>
                <c:pt idx="451">
                  <c:v>40186.064071000001</c:v>
                </c:pt>
                <c:pt idx="452">
                  <c:v>40186.066634000003</c:v>
                </c:pt>
                <c:pt idx="453">
                  <c:v>40186.069192999996</c:v>
                </c:pt>
                <c:pt idx="454">
                  <c:v>40186.071755999998</c:v>
                </c:pt>
                <c:pt idx="455">
                  <c:v>40186.074318000043</c:v>
                </c:pt>
                <c:pt idx="456">
                  <c:v>40186.076880000001</c:v>
                </c:pt>
                <c:pt idx="457">
                  <c:v>40186.079439000001</c:v>
                </c:pt>
                <c:pt idx="458">
                  <c:v>40186.082004000011</c:v>
                </c:pt>
                <c:pt idx="459">
                  <c:v>40186.084566000012</c:v>
                </c:pt>
                <c:pt idx="460">
                  <c:v>40186.087127999999</c:v>
                </c:pt>
                <c:pt idx="461">
                  <c:v>40186.089687</c:v>
                </c:pt>
                <c:pt idx="462">
                  <c:v>40186.092249000001</c:v>
                </c:pt>
                <c:pt idx="463">
                  <c:v>40186.094812000003</c:v>
                </c:pt>
                <c:pt idx="464">
                  <c:v>40186.097373999997</c:v>
                </c:pt>
                <c:pt idx="465">
                  <c:v>40186.099933999998</c:v>
                </c:pt>
                <c:pt idx="466">
                  <c:v>40186.102496</c:v>
                </c:pt>
                <c:pt idx="467">
                  <c:v>40186.105058000001</c:v>
                </c:pt>
                <c:pt idx="468">
                  <c:v>40186.107618000002</c:v>
                </c:pt>
                <c:pt idx="469">
                  <c:v>40186.110180000003</c:v>
                </c:pt>
                <c:pt idx="470">
                  <c:v>40186.112744999999</c:v>
                </c:pt>
                <c:pt idx="471">
                  <c:v>40186.115307</c:v>
                </c:pt>
                <c:pt idx="472">
                  <c:v>40186.117867000001</c:v>
                </c:pt>
                <c:pt idx="473">
                  <c:v>40186.120428999995</c:v>
                </c:pt>
                <c:pt idx="474">
                  <c:v>40186.122990999997</c:v>
                </c:pt>
                <c:pt idx="475">
                  <c:v>40186.125552999998</c:v>
                </c:pt>
                <c:pt idx="476">
                  <c:v>40186.128112999999</c:v>
                </c:pt>
                <c:pt idx="477">
                  <c:v>40186.130675</c:v>
                </c:pt>
                <c:pt idx="478">
                  <c:v>40186.133237000002</c:v>
                </c:pt>
                <c:pt idx="479">
                  <c:v>40186.135798999996</c:v>
                </c:pt>
                <c:pt idx="480">
                  <c:v>40186.138359000011</c:v>
                </c:pt>
                <c:pt idx="481">
                  <c:v>40186.140920999998</c:v>
                </c:pt>
                <c:pt idx="482">
                  <c:v>40186.143482999985</c:v>
                </c:pt>
                <c:pt idx="483">
                  <c:v>40186.146046000002</c:v>
                </c:pt>
                <c:pt idx="484">
                  <c:v>40186.148605000002</c:v>
                </c:pt>
                <c:pt idx="485">
                  <c:v>40186.151170999998</c:v>
                </c:pt>
                <c:pt idx="486">
                  <c:v>40186.153732999999</c:v>
                </c:pt>
                <c:pt idx="487">
                  <c:v>40186.156304000011</c:v>
                </c:pt>
                <c:pt idx="488">
                  <c:v>40186.158864000012</c:v>
                </c:pt>
                <c:pt idx="489">
                  <c:v>40186.161425999984</c:v>
                </c:pt>
                <c:pt idx="490">
                  <c:v>40186.163990999994</c:v>
                </c:pt>
                <c:pt idx="491">
                  <c:v>40186.166551000002</c:v>
                </c:pt>
                <c:pt idx="492">
                  <c:v>40186.169113999997</c:v>
                </c:pt>
                <c:pt idx="493">
                  <c:v>40186.171684999994</c:v>
                </c:pt>
                <c:pt idx="494">
                  <c:v>40186.174247000003</c:v>
                </c:pt>
                <c:pt idx="495">
                  <c:v>40186.176807000003</c:v>
                </c:pt>
                <c:pt idx="496">
                  <c:v>40186.179369999998</c:v>
                </c:pt>
                <c:pt idx="497">
                  <c:v>40186.181932</c:v>
                </c:pt>
                <c:pt idx="498">
                  <c:v>40186.184495000001</c:v>
                </c:pt>
                <c:pt idx="499">
                  <c:v>40186.187055000002</c:v>
                </c:pt>
                <c:pt idx="500">
                  <c:v>40186.189617000011</c:v>
                </c:pt>
                <c:pt idx="501">
                  <c:v>40186.192178999998</c:v>
                </c:pt>
              </c:numCache>
            </c:numRef>
          </c:xVal>
          <c:yVal>
            <c:numRef>
              <c:f>'15-Hole33'!$E$10:$E$511</c:f>
              <c:numCache>
                <c:formatCode>General</c:formatCode>
                <c:ptCount val="502"/>
                <c:pt idx="0">
                  <c:v>-3.7377600000000002</c:v>
                </c:pt>
                <c:pt idx="1">
                  <c:v>-3.73882</c:v>
                </c:pt>
                <c:pt idx="2">
                  <c:v>-3.7395200000000002</c:v>
                </c:pt>
                <c:pt idx="3">
                  <c:v>-3.7402199999999999</c:v>
                </c:pt>
                <c:pt idx="4">
                  <c:v>-3.7409200000000089</c:v>
                </c:pt>
                <c:pt idx="5">
                  <c:v>-3.7412700000000001</c:v>
                </c:pt>
                <c:pt idx="6">
                  <c:v>-3.7416200000000002</c:v>
                </c:pt>
                <c:pt idx="7">
                  <c:v>-3.7423199999999999</c:v>
                </c:pt>
                <c:pt idx="8">
                  <c:v>-4.4131499999999999</c:v>
                </c:pt>
                <c:pt idx="9">
                  <c:v>-4.3900099999999975</c:v>
                </c:pt>
                <c:pt idx="10">
                  <c:v>-4.3896600000000134</c:v>
                </c:pt>
                <c:pt idx="11">
                  <c:v>-4.3900099999999975</c:v>
                </c:pt>
                <c:pt idx="12">
                  <c:v>0</c:v>
                </c:pt>
                <c:pt idx="13">
                  <c:v>1.2630000000000001E-2</c:v>
                </c:pt>
                <c:pt idx="14">
                  <c:v>1.298000000000003E-2</c:v>
                </c:pt>
                <c:pt idx="15">
                  <c:v>-4.4880000000000066E-2</c:v>
                </c:pt>
                <c:pt idx="16">
                  <c:v>-0.58245999999999798</c:v>
                </c:pt>
                <c:pt idx="17">
                  <c:v>-1.7892319999999964</c:v>
                </c:pt>
                <c:pt idx="18">
                  <c:v>-3.7458399999999998</c:v>
                </c:pt>
                <c:pt idx="19">
                  <c:v>-7.1623899999999807</c:v>
                </c:pt>
                <c:pt idx="20">
                  <c:v>-10.8262</c:v>
                </c:pt>
                <c:pt idx="21">
                  <c:v>-14.8367</c:v>
                </c:pt>
                <c:pt idx="22">
                  <c:v>-19.778699999999901</c:v>
                </c:pt>
                <c:pt idx="23">
                  <c:v>-25.274152000000001</c:v>
                </c:pt>
                <c:pt idx="24">
                  <c:v>-30.947500000000002</c:v>
                </c:pt>
                <c:pt idx="25">
                  <c:v>-36.942500000000003</c:v>
                </c:pt>
                <c:pt idx="26">
                  <c:v>-42.993200000000002</c:v>
                </c:pt>
                <c:pt idx="27">
                  <c:v>-48.969750000000012</c:v>
                </c:pt>
                <c:pt idx="28">
                  <c:v>-54.901946000000002</c:v>
                </c:pt>
                <c:pt idx="29">
                  <c:v>-60.763000000000012</c:v>
                </c:pt>
                <c:pt idx="30">
                  <c:v>-66.694024000000027</c:v>
                </c:pt>
                <c:pt idx="31">
                  <c:v>-72.483095000000006</c:v>
                </c:pt>
                <c:pt idx="32">
                  <c:v>-77.955200000000005</c:v>
                </c:pt>
                <c:pt idx="33">
                  <c:v>-83.50269999999999</c:v>
                </c:pt>
                <c:pt idx="34">
                  <c:v>-89.023197999999979</c:v>
                </c:pt>
                <c:pt idx="35">
                  <c:v>-94.5428</c:v>
                </c:pt>
                <c:pt idx="36">
                  <c:v>-100.024</c:v>
                </c:pt>
                <c:pt idx="37">
                  <c:v>-105.580158</c:v>
                </c:pt>
                <c:pt idx="38">
                  <c:v>-111.147701</c:v>
                </c:pt>
                <c:pt idx="39">
                  <c:v>-117.761172</c:v>
                </c:pt>
                <c:pt idx="40">
                  <c:v>-125.42400000000002</c:v>
                </c:pt>
                <c:pt idx="41">
                  <c:v>-133.25073599999999</c:v>
                </c:pt>
                <c:pt idx="42">
                  <c:v>-140.99230700000069</c:v>
                </c:pt>
                <c:pt idx="43">
                  <c:v>-148.60300000000001</c:v>
                </c:pt>
                <c:pt idx="44">
                  <c:v>-156.39700000000047</c:v>
                </c:pt>
                <c:pt idx="45">
                  <c:v>-164.268</c:v>
                </c:pt>
                <c:pt idx="46">
                  <c:v>-172.02100000000004</c:v>
                </c:pt>
                <c:pt idx="47">
                  <c:v>-179.75611800000001</c:v>
                </c:pt>
                <c:pt idx="48">
                  <c:v>-187.69333499999999</c:v>
                </c:pt>
                <c:pt idx="49">
                  <c:v>-195.484613</c:v>
                </c:pt>
                <c:pt idx="50">
                  <c:v>-203.09399999999999</c:v>
                </c:pt>
                <c:pt idx="51">
                  <c:v>-210.86175600000001</c:v>
                </c:pt>
                <c:pt idx="52">
                  <c:v>-218.67599999999999</c:v>
                </c:pt>
                <c:pt idx="53">
                  <c:v>-226.32536600000057</c:v>
                </c:pt>
                <c:pt idx="54">
                  <c:v>-234.071</c:v>
                </c:pt>
                <c:pt idx="55">
                  <c:v>-242.035</c:v>
                </c:pt>
                <c:pt idx="56">
                  <c:v>-249.8991</c:v>
                </c:pt>
                <c:pt idx="57">
                  <c:v>-257.56458400000002</c:v>
                </c:pt>
                <c:pt idx="58">
                  <c:v>-265.412261</c:v>
                </c:pt>
                <c:pt idx="59">
                  <c:v>-273.15224000000126</c:v>
                </c:pt>
                <c:pt idx="60">
                  <c:v>-280.72899999999862</c:v>
                </c:pt>
                <c:pt idx="61">
                  <c:v>-288.49575999999826</c:v>
                </c:pt>
                <c:pt idx="62">
                  <c:v>-296.28899999999868</c:v>
                </c:pt>
                <c:pt idx="63">
                  <c:v>-303.77699999999868</c:v>
                </c:pt>
                <c:pt idx="64">
                  <c:v>-311.50594000000001</c:v>
                </c:pt>
                <c:pt idx="65">
                  <c:v>-319.34882199999998</c:v>
                </c:pt>
                <c:pt idx="66">
                  <c:v>-326.92299999999886</c:v>
                </c:pt>
                <c:pt idx="67">
                  <c:v>-334.559034</c:v>
                </c:pt>
                <c:pt idx="68">
                  <c:v>-342.28733299999868</c:v>
                </c:pt>
                <c:pt idx="69">
                  <c:v>-349.74308300000001</c:v>
                </c:pt>
                <c:pt idx="70">
                  <c:v>-357.42859099999862</c:v>
                </c:pt>
                <c:pt idx="71">
                  <c:v>-365.24556000000001</c:v>
                </c:pt>
                <c:pt idx="72">
                  <c:v>-372.830265</c:v>
                </c:pt>
                <c:pt idx="73">
                  <c:v>-380.57564400000001</c:v>
                </c:pt>
                <c:pt idx="74">
                  <c:v>-388.39486900000031</c:v>
                </c:pt>
                <c:pt idx="75">
                  <c:v>-396.01309999999899</c:v>
                </c:pt>
                <c:pt idx="76">
                  <c:v>-403.67856899999964</c:v>
                </c:pt>
                <c:pt idx="77">
                  <c:v>-411.51</c:v>
                </c:pt>
                <c:pt idx="78">
                  <c:v>-419.16093899999993</c:v>
                </c:pt>
                <c:pt idx="79">
                  <c:v>-426.83658099999963</c:v>
                </c:pt>
                <c:pt idx="80">
                  <c:v>-434.75775299999964</c:v>
                </c:pt>
                <c:pt idx="81">
                  <c:v>-442.57900000000001</c:v>
                </c:pt>
                <c:pt idx="82">
                  <c:v>-450.25799999999964</c:v>
                </c:pt>
                <c:pt idx="83">
                  <c:v>-458.12239499999993</c:v>
                </c:pt>
                <c:pt idx="84">
                  <c:v>-465.99499999999887</c:v>
                </c:pt>
                <c:pt idx="85">
                  <c:v>-473.65743199999997</c:v>
                </c:pt>
                <c:pt idx="86">
                  <c:v>-481.26018099999999</c:v>
                </c:pt>
                <c:pt idx="87">
                  <c:v>-489.17</c:v>
                </c:pt>
                <c:pt idx="88">
                  <c:v>-496.904</c:v>
                </c:pt>
                <c:pt idx="89">
                  <c:v>-504.55099999999999</c:v>
                </c:pt>
                <c:pt idx="90">
                  <c:v>-512.44658899999797</c:v>
                </c:pt>
                <c:pt idx="91">
                  <c:v>-520.36439999999948</c:v>
                </c:pt>
                <c:pt idx="92">
                  <c:v>-528.08108100000004</c:v>
                </c:pt>
                <c:pt idx="93">
                  <c:v>-535.77200000000005</c:v>
                </c:pt>
                <c:pt idx="94">
                  <c:v>-543.59065999999996</c:v>
                </c:pt>
                <c:pt idx="95">
                  <c:v>-551.26513</c:v>
                </c:pt>
                <c:pt idx="96">
                  <c:v>-558.91526099999749</c:v>
                </c:pt>
                <c:pt idx="97">
                  <c:v>-566.76653499999998</c:v>
                </c:pt>
                <c:pt idx="98">
                  <c:v>-574.616041</c:v>
                </c:pt>
                <c:pt idx="99">
                  <c:v>-582.27703200000053</c:v>
                </c:pt>
                <c:pt idx="100">
                  <c:v>-590.16122799999698</c:v>
                </c:pt>
                <c:pt idx="101">
                  <c:v>-597.93311199999948</c:v>
                </c:pt>
                <c:pt idx="102">
                  <c:v>-605.18176700000004</c:v>
                </c:pt>
                <c:pt idx="103">
                  <c:v>-612.69397500000275</c:v>
                </c:pt>
                <c:pt idx="104">
                  <c:v>-619.93197099999998</c:v>
                </c:pt>
                <c:pt idx="105">
                  <c:v>-627.352999999997</c:v>
                </c:pt>
                <c:pt idx="106">
                  <c:v>-634.85450999999796</c:v>
                </c:pt>
                <c:pt idx="107">
                  <c:v>-642.19500000000005</c:v>
                </c:pt>
                <c:pt idx="108">
                  <c:v>-649.84997099999998</c:v>
                </c:pt>
                <c:pt idx="109">
                  <c:v>-657.28599999999994</c:v>
                </c:pt>
                <c:pt idx="110">
                  <c:v>-664.79796499999998</c:v>
                </c:pt>
                <c:pt idx="111">
                  <c:v>-672.35601199999746</c:v>
                </c:pt>
                <c:pt idx="112">
                  <c:v>-679.59674800000005</c:v>
                </c:pt>
                <c:pt idx="113">
                  <c:v>-687.15599999999949</c:v>
                </c:pt>
                <c:pt idx="114">
                  <c:v>-694.53230799999949</c:v>
                </c:pt>
                <c:pt idx="115">
                  <c:v>-702.06322199999761</c:v>
                </c:pt>
                <c:pt idx="116">
                  <c:v>-709.66011799999796</c:v>
                </c:pt>
                <c:pt idx="117">
                  <c:v>-717.04</c:v>
                </c:pt>
                <c:pt idx="118">
                  <c:v>-724.71178800000052</c:v>
                </c:pt>
                <c:pt idx="119">
                  <c:v>-732.06221399999686</c:v>
                </c:pt>
                <c:pt idx="120">
                  <c:v>-739.52064399999949</c:v>
                </c:pt>
                <c:pt idx="121">
                  <c:v>-747.01024399999949</c:v>
                </c:pt>
                <c:pt idx="122">
                  <c:v>-754.27184800000055</c:v>
                </c:pt>
                <c:pt idx="123">
                  <c:v>-761.84768799999711</c:v>
                </c:pt>
                <c:pt idx="124">
                  <c:v>-769.16229399999747</c:v>
                </c:pt>
                <c:pt idx="125">
                  <c:v>-776.65877300000216</c:v>
                </c:pt>
                <c:pt idx="126">
                  <c:v>-784.12375899999995</c:v>
                </c:pt>
                <c:pt idx="127">
                  <c:v>-791.50099999999998</c:v>
                </c:pt>
                <c:pt idx="128">
                  <c:v>-799.09295399999996</c:v>
                </c:pt>
                <c:pt idx="129">
                  <c:v>-806.36499999999796</c:v>
                </c:pt>
                <c:pt idx="130">
                  <c:v>-813.86499999999796</c:v>
                </c:pt>
                <c:pt idx="131">
                  <c:v>-821.28466200000003</c:v>
                </c:pt>
                <c:pt idx="132">
                  <c:v>-828.70399999999995</c:v>
                </c:pt>
                <c:pt idx="133">
                  <c:v>-836.30783399999996</c:v>
                </c:pt>
                <c:pt idx="134">
                  <c:v>-843.70557499999995</c:v>
                </c:pt>
                <c:pt idx="135">
                  <c:v>-851.31499999999949</c:v>
                </c:pt>
                <c:pt idx="136">
                  <c:v>-858.918815</c:v>
                </c:pt>
                <c:pt idx="137">
                  <c:v>-866.34001399999761</c:v>
                </c:pt>
                <c:pt idx="138">
                  <c:v>-873.94675699999948</c:v>
                </c:pt>
                <c:pt idx="139">
                  <c:v>-881.28593100000262</c:v>
                </c:pt>
                <c:pt idx="140">
                  <c:v>-888.77209300000004</c:v>
                </c:pt>
                <c:pt idx="141">
                  <c:v>-896.33399999999949</c:v>
                </c:pt>
                <c:pt idx="142">
                  <c:v>-903.68400000000054</c:v>
                </c:pt>
                <c:pt idx="143">
                  <c:v>-911.27800000000263</c:v>
                </c:pt>
                <c:pt idx="144">
                  <c:v>-918.77067400000055</c:v>
                </c:pt>
                <c:pt idx="145">
                  <c:v>-926.221</c:v>
                </c:pt>
                <c:pt idx="146">
                  <c:v>-933.79400000000055</c:v>
                </c:pt>
                <c:pt idx="147">
                  <c:v>-941.14</c:v>
                </c:pt>
                <c:pt idx="148">
                  <c:v>-948.72241799999949</c:v>
                </c:pt>
                <c:pt idx="149">
                  <c:v>-956.09137500000054</c:v>
                </c:pt>
                <c:pt idx="150">
                  <c:v>-963.59084299999995</c:v>
                </c:pt>
                <c:pt idx="151">
                  <c:v>-971.18994500000053</c:v>
                </c:pt>
                <c:pt idx="152">
                  <c:v>-978.55</c:v>
                </c:pt>
                <c:pt idx="153">
                  <c:v>-986.25041599999997</c:v>
                </c:pt>
                <c:pt idx="154">
                  <c:v>-993.80985699999997</c:v>
                </c:pt>
                <c:pt idx="155">
                  <c:v>-1001.25</c:v>
                </c:pt>
                <c:pt idx="156">
                  <c:v>-1008.86894</c:v>
                </c:pt>
                <c:pt idx="157">
                  <c:v>-1016.11</c:v>
                </c:pt>
                <c:pt idx="158">
                  <c:v>-1023.6783520000027</c:v>
                </c:pt>
                <c:pt idx="159">
                  <c:v>-1031.203158</c:v>
                </c:pt>
                <c:pt idx="160">
                  <c:v>-1038.5899999999999</c:v>
                </c:pt>
                <c:pt idx="161">
                  <c:v>-1046.23</c:v>
                </c:pt>
                <c:pt idx="162">
                  <c:v>-1053.702188</c:v>
                </c:pt>
                <c:pt idx="163">
                  <c:v>-1061.26</c:v>
                </c:pt>
                <c:pt idx="164">
                  <c:v>-1068.9088469999999</c:v>
                </c:pt>
                <c:pt idx="165">
                  <c:v>-1076.1799999999998</c:v>
                </c:pt>
                <c:pt idx="166">
                  <c:v>-1083.804353</c:v>
                </c:pt>
                <c:pt idx="167">
                  <c:v>-1091.2298940000001</c:v>
                </c:pt>
                <c:pt idx="168">
                  <c:v>-1098.6736239999998</c:v>
                </c:pt>
                <c:pt idx="169">
                  <c:v>-1106.31</c:v>
                </c:pt>
                <c:pt idx="170">
                  <c:v>-1113.6910119999998</c:v>
                </c:pt>
                <c:pt idx="171">
                  <c:v>-1121.3633829999947</c:v>
                </c:pt>
                <c:pt idx="172">
                  <c:v>-1128.9576010000046</c:v>
                </c:pt>
                <c:pt idx="173">
                  <c:v>-1136.3499999999999</c:v>
                </c:pt>
                <c:pt idx="174">
                  <c:v>-1143.9822359999998</c:v>
                </c:pt>
                <c:pt idx="175">
                  <c:v>-1151.2742249999944</c:v>
                </c:pt>
                <c:pt idx="176">
                  <c:v>-1158.81</c:v>
                </c:pt>
                <c:pt idx="177">
                  <c:v>-1166.3484359999998</c:v>
                </c:pt>
                <c:pt idx="178">
                  <c:v>-1173.72</c:v>
                </c:pt>
                <c:pt idx="179">
                  <c:v>-1181.4003250000001</c:v>
                </c:pt>
                <c:pt idx="180">
                  <c:v>-1188.90392</c:v>
                </c:pt>
                <c:pt idx="181">
                  <c:v>-1196.4100000000001</c:v>
                </c:pt>
                <c:pt idx="182">
                  <c:v>-1204.2168500000043</c:v>
                </c:pt>
                <c:pt idx="183">
                  <c:v>-1211.8385550000044</c:v>
                </c:pt>
                <c:pt idx="184">
                  <c:v>-1219.4000000000001</c:v>
                </c:pt>
                <c:pt idx="185">
                  <c:v>-1227.1080319999999</c:v>
                </c:pt>
                <c:pt idx="186">
                  <c:v>-1234.7477690000046</c:v>
                </c:pt>
                <c:pt idx="187">
                  <c:v>-1242.45</c:v>
                </c:pt>
                <c:pt idx="188">
                  <c:v>-1250.2962620000001</c:v>
                </c:pt>
                <c:pt idx="189">
                  <c:v>-1258.0218030000001</c:v>
                </c:pt>
                <c:pt idx="190">
                  <c:v>-1265.6861199999998</c:v>
                </c:pt>
                <c:pt idx="191">
                  <c:v>-1273.55</c:v>
                </c:pt>
                <c:pt idx="192">
                  <c:v>-1281.2353560000001</c:v>
                </c:pt>
                <c:pt idx="193">
                  <c:v>-1288.73</c:v>
                </c:pt>
                <c:pt idx="194">
                  <c:v>-1296.5696730000011</c:v>
                </c:pt>
                <c:pt idx="195">
                  <c:v>-1304.3267350000001</c:v>
                </c:pt>
                <c:pt idx="196">
                  <c:v>-1311.9473580000001</c:v>
                </c:pt>
                <c:pt idx="197">
                  <c:v>-1319.714201</c:v>
                </c:pt>
                <c:pt idx="198">
                  <c:v>-1327.6516750000001</c:v>
                </c:pt>
                <c:pt idx="199">
                  <c:v>-1335.36268</c:v>
                </c:pt>
                <c:pt idx="200">
                  <c:v>-1343.02</c:v>
                </c:pt>
                <c:pt idx="201">
                  <c:v>-1350.85</c:v>
                </c:pt>
                <c:pt idx="202">
                  <c:v>-1358.55</c:v>
                </c:pt>
                <c:pt idx="203">
                  <c:v>-1366.1229209999944</c:v>
                </c:pt>
                <c:pt idx="204">
                  <c:v>-1374.01</c:v>
                </c:pt>
                <c:pt idx="205">
                  <c:v>-1381.84</c:v>
                </c:pt>
                <c:pt idx="206">
                  <c:v>-1389.51</c:v>
                </c:pt>
                <c:pt idx="207">
                  <c:v>-1397.44</c:v>
                </c:pt>
                <c:pt idx="208">
                  <c:v>-1405.3313919999998</c:v>
                </c:pt>
                <c:pt idx="209">
                  <c:v>-1413.0288580000001</c:v>
                </c:pt>
                <c:pt idx="210">
                  <c:v>-1420.6599999999999</c:v>
                </c:pt>
                <c:pt idx="211">
                  <c:v>-1428.46</c:v>
                </c:pt>
                <c:pt idx="212">
                  <c:v>-1436.2207960000001</c:v>
                </c:pt>
                <c:pt idx="213">
                  <c:v>-1443.87</c:v>
                </c:pt>
                <c:pt idx="214">
                  <c:v>-1451.75</c:v>
                </c:pt>
                <c:pt idx="215">
                  <c:v>-1459.6658769999999</c:v>
                </c:pt>
                <c:pt idx="216">
                  <c:v>-1467.3714189999937</c:v>
                </c:pt>
                <c:pt idx="217">
                  <c:v>-1475.1046399999998</c:v>
                </c:pt>
                <c:pt idx="218">
                  <c:v>-1482.965418</c:v>
                </c:pt>
                <c:pt idx="219">
                  <c:v>-1490.5850350000001</c:v>
                </c:pt>
                <c:pt idx="220">
                  <c:v>-1498.2257230000041</c:v>
                </c:pt>
                <c:pt idx="221">
                  <c:v>-1506.089125</c:v>
                </c:pt>
                <c:pt idx="222">
                  <c:v>-1513.82</c:v>
                </c:pt>
                <c:pt idx="223">
                  <c:v>-1521.393507</c:v>
                </c:pt>
                <c:pt idx="224">
                  <c:v>-1529.36</c:v>
                </c:pt>
                <c:pt idx="225">
                  <c:v>-1537.23</c:v>
                </c:pt>
                <c:pt idx="226">
                  <c:v>-1544.9168320000001</c:v>
                </c:pt>
                <c:pt idx="227">
                  <c:v>-1552.591582</c:v>
                </c:pt>
                <c:pt idx="228">
                  <c:v>-1560.4215950000043</c:v>
                </c:pt>
                <c:pt idx="229">
                  <c:v>-1568.0334559999999</c:v>
                </c:pt>
                <c:pt idx="230">
                  <c:v>-1575.7526650000011</c:v>
                </c:pt>
                <c:pt idx="231">
                  <c:v>-1583.6404489999923</c:v>
                </c:pt>
                <c:pt idx="232">
                  <c:v>-1591.380159</c:v>
                </c:pt>
                <c:pt idx="233">
                  <c:v>-1599.139684</c:v>
                </c:pt>
                <c:pt idx="234">
                  <c:v>-1607.0274419999998</c:v>
                </c:pt>
                <c:pt idx="235">
                  <c:v>-1614.8256230000011</c:v>
                </c:pt>
                <c:pt idx="236">
                  <c:v>-1622.4285370000011</c:v>
                </c:pt>
                <c:pt idx="237">
                  <c:v>-1630.1366790000011</c:v>
                </c:pt>
                <c:pt idx="238">
                  <c:v>-1637.9977730000044</c:v>
                </c:pt>
                <c:pt idx="239">
                  <c:v>-1645.6973909999952</c:v>
                </c:pt>
                <c:pt idx="240">
                  <c:v>-1653.3799999999999</c:v>
                </c:pt>
                <c:pt idx="241">
                  <c:v>-1661.3433009999947</c:v>
                </c:pt>
                <c:pt idx="242">
                  <c:v>-1669.1862439999998</c:v>
                </c:pt>
                <c:pt idx="243">
                  <c:v>-1676.8065510000058</c:v>
                </c:pt>
                <c:pt idx="244">
                  <c:v>-1684.6</c:v>
                </c:pt>
                <c:pt idx="245">
                  <c:v>-1692.36</c:v>
                </c:pt>
                <c:pt idx="246">
                  <c:v>-1699.93</c:v>
                </c:pt>
                <c:pt idx="247">
                  <c:v>-1707.7254660000001</c:v>
                </c:pt>
                <c:pt idx="248">
                  <c:v>-1715.56</c:v>
                </c:pt>
                <c:pt idx="249">
                  <c:v>-1723.3249959999998</c:v>
                </c:pt>
                <c:pt idx="250">
                  <c:v>-1731.0665489999999</c:v>
                </c:pt>
                <c:pt idx="251">
                  <c:v>-1739.000243</c:v>
                </c:pt>
                <c:pt idx="252">
                  <c:v>-1746.8309059999999</c:v>
                </c:pt>
                <c:pt idx="253">
                  <c:v>-1754.3428939999999</c:v>
                </c:pt>
                <c:pt idx="254">
                  <c:v>-1762.1213259999952</c:v>
                </c:pt>
                <c:pt idx="255">
                  <c:v>-1769.9812750000001</c:v>
                </c:pt>
                <c:pt idx="256">
                  <c:v>-1777.620893</c:v>
                </c:pt>
                <c:pt idx="257">
                  <c:v>-1785.3743059999952</c:v>
                </c:pt>
                <c:pt idx="258">
                  <c:v>-1822.4601279999999</c:v>
                </c:pt>
                <c:pt idx="259">
                  <c:v>-1830.2397970000011</c:v>
                </c:pt>
                <c:pt idx="260">
                  <c:v>-1838</c:v>
                </c:pt>
                <c:pt idx="261">
                  <c:v>-1845.59</c:v>
                </c:pt>
                <c:pt idx="262">
                  <c:v>-1853.32</c:v>
                </c:pt>
                <c:pt idx="263">
                  <c:v>-1861.284574</c:v>
                </c:pt>
                <c:pt idx="264">
                  <c:v>-1869.01</c:v>
                </c:pt>
                <c:pt idx="265">
                  <c:v>-1876.724905</c:v>
                </c:pt>
                <c:pt idx="266">
                  <c:v>-1884.6656560000001</c:v>
                </c:pt>
                <c:pt idx="267">
                  <c:v>-1892.4</c:v>
                </c:pt>
                <c:pt idx="268">
                  <c:v>-1899.96</c:v>
                </c:pt>
                <c:pt idx="269">
                  <c:v>-1907.7967389999999</c:v>
                </c:pt>
                <c:pt idx="270">
                  <c:v>-1915.5704329999944</c:v>
                </c:pt>
                <c:pt idx="271">
                  <c:v>-1923.2061910000011</c:v>
                </c:pt>
                <c:pt idx="272">
                  <c:v>-1931.022598</c:v>
                </c:pt>
                <c:pt idx="273">
                  <c:v>-1938.9715160000001</c:v>
                </c:pt>
                <c:pt idx="274">
                  <c:v>-1946.772815</c:v>
                </c:pt>
                <c:pt idx="275">
                  <c:v>-1954.4</c:v>
                </c:pt>
                <c:pt idx="276">
                  <c:v>-1962.2232479999998</c:v>
                </c:pt>
                <c:pt idx="277">
                  <c:v>-1969.9728660000001</c:v>
                </c:pt>
                <c:pt idx="278">
                  <c:v>-1977.56</c:v>
                </c:pt>
                <c:pt idx="279">
                  <c:v>-1985.393681</c:v>
                </c:pt>
                <c:pt idx="280">
                  <c:v>-1993.2717190000001</c:v>
                </c:pt>
                <c:pt idx="281">
                  <c:v>-2000.9618710000011</c:v>
                </c:pt>
                <c:pt idx="282">
                  <c:v>-2008.764764</c:v>
                </c:pt>
                <c:pt idx="283">
                  <c:v>-2016.62</c:v>
                </c:pt>
                <c:pt idx="284">
                  <c:v>-2024.408228</c:v>
                </c:pt>
                <c:pt idx="285">
                  <c:v>-2031.94</c:v>
                </c:pt>
                <c:pt idx="286">
                  <c:v>-2039.77</c:v>
                </c:pt>
                <c:pt idx="287">
                  <c:v>-2047.539043</c:v>
                </c:pt>
                <c:pt idx="288">
                  <c:v>-2055.1503930000022</c:v>
                </c:pt>
                <c:pt idx="289">
                  <c:v>-2063.0406229999999</c:v>
                </c:pt>
                <c:pt idx="290">
                  <c:v>-2070.927897</c:v>
                </c:pt>
                <c:pt idx="291">
                  <c:v>-2078.56</c:v>
                </c:pt>
                <c:pt idx="292">
                  <c:v>-2086.3000000000002</c:v>
                </c:pt>
                <c:pt idx="293">
                  <c:v>-2094.16</c:v>
                </c:pt>
                <c:pt idx="294">
                  <c:v>-2101.826368</c:v>
                </c:pt>
                <c:pt idx="295">
                  <c:v>-2109.4327880000001</c:v>
                </c:pt>
                <c:pt idx="296">
                  <c:v>-2117.3073620000082</c:v>
                </c:pt>
                <c:pt idx="297">
                  <c:v>-2125.095221</c:v>
                </c:pt>
                <c:pt idx="298">
                  <c:v>-2132.7458059999908</c:v>
                </c:pt>
                <c:pt idx="299">
                  <c:v>-2140.6475649999998</c:v>
                </c:pt>
                <c:pt idx="300">
                  <c:v>-2148.5512590000012</c:v>
                </c:pt>
                <c:pt idx="301">
                  <c:v>-2156.25</c:v>
                </c:pt>
                <c:pt idx="302">
                  <c:v>-2163.8886479999987</c:v>
                </c:pt>
                <c:pt idx="303">
                  <c:v>-2171.7317560000097</c:v>
                </c:pt>
                <c:pt idx="304">
                  <c:v>-2179.3981080000012</c:v>
                </c:pt>
                <c:pt idx="305">
                  <c:v>-2187.0321630000012</c:v>
                </c:pt>
                <c:pt idx="306">
                  <c:v>-2194.94</c:v>
                </c:pt>
                <c:pt idx="307">
                  <c:v>-2202.7913980000012</c:v>
                </c:pt>
                <c:pt idx="308">
                  <c:v>-2210.4312200000022</c:v>
                </c:pt>
                <c:pt idx="309">
                  <c:v>-2218.2983799999997</c:v>
                </c:pt>
                <c:pt idx="310">
                  <c:v>-2226.1482009999909</c:v>
                </c:pt>
                <c:pt idx="311">
                  <c:v>-2233.807843</c:v>
                </c:pt>
                <c:pt idx="312">
                  <c:v>-2241.44</c:v>
                </c:pt>
                <c:pt idx="313">
                  <c:v>-2249.3000000000002</c:v>
                </c:pt>
                <c:pt idx="314">
                  <c:v>-2257.08</c:v>
                </c:pt>
                <c:pt idx="315">
                  <c:v>-2264.6983489999998</c:v>
                </c:pt>
                <c:pt idx="316">
                  <c:v>-2272.6703670000002</c:v>
                </c:pt>
                <c:pt idx="317">
                  <c:v>-2280.5775760000097</c:v>
                </c:pt>
                <c:pt idx="318">
                  <c:v>-2288.2421429999999</c:v>
                </c:pt>
                <c:pt idx="319">
                  <c:v>-2295.9414489999999</c:v>
                </c:pt>
                <c:pt idx="320">
                  <c:v>-2303.7551440000002</c:v>
                </c:pt>
                <c:pt idx="321">
                  <c:v>-2311.4</c:v>
                </c:pt>
                <c:pt idx="322">
                  <c:v>-2319.0556649999999</c:v>
                </c:pt>
                <c:pt idx="323">
                  <c:v>-2326.9762260000002</c:v>
                </c:pt>
                <c:pt idx="324">
                  <c:v>-2334.77</c:v>
                </c:pt>
                <c:pt idx="325">
                  <c:v>-2342.4445180000002</c:v>
                </c:pt>
                <c:pt idx="326">
                  <c:v>-2350.3041360000116</c:v>
                </c:pt>
                <c:pt idx="327">
                  <c:v>-2358.11</c:v>
                </c:pt>
                <c:pt idx="328">
                  <c:v>-2365.7207199999998</c:v>
                </c:pt>
                <c:pt idx="329">
                  <c:v>-2373.4100000000012</c:v>
                </c:pt>
                <c:pt idx="330">
                  <c:v>-2381.2226069999997</c:v>
                </c:pt>
                <c:pt idx="331">
                  <c:v>-2388.9051150000087</c:v>
                </c:pt>
                <c:pt idx="332">
                  <c:v>-2396.6294739999998</c:v>
                </c:pt>
                <c:pt idx="333">
                  <c:v>-2404.5514600000001</c:v>
                </c:pt>
                <c:pt idx="334">
                  <c:v>-2412.3810780000022</c:v>
                </c:pt>
                <c:pt idx="335">
                  <c:v>-2420.060696</c:v>
                </c:pt>
                <c:pt idx="336">
                  <c:v>-2427.8742510000002</c:v>
                </c:pt>
                <c:pt idx="337">
                  <c:v>-2435.6699309999999</c:v>
                </c:pt>
                <c:pt idx="338">
                  <c:v>-2443.2416389999999</c:v>
                </c:pt>
                <c:pt idx="339">
                  <c:v>-2450.96</c:v>
                </c:pt>
                <c:pt idx="340">
                  <c:v>-2455.1799999999998</c:v>
                </c:pt>
                <c:pt idx="341">
                  <c:v>-2455.1799999999998</c:v>
                </c:pt>
                <c:pt idx="342">
                  <c:v>-2455.1799999999998</c:v>
                </c:pt>
                <c:pt idx="343">
                  <c:v>-2455.1799999999998</c:v>
                </c:pt>
                <c:pt idx="344">
                  <c:v>-2455.1799999999998</c:v>
                </c:pt>
                <c:pt idx="345">
                  <c:v>-2450.596873</c:v>
                </c:pt>
                <c:pt idx="346">
                  <c:v>-2451.2599999999998</c:v>
                </c:pt>
                <c:pt idx="347">
                  <c:v>-2442.5100000000002</c:v>
                </c:pt>
                <c:pt idx="348">
                  <c:v>-2432.6370930000012</c:v>
                </c:pt>
                <c:pt idx="349">
                  <c:v>-2412.0525889999999</c:v>
                </c:pt>
                <c:pt idx="350">
                  <c:v>-2384.98</c:v>
                </c:pt>
                <c:pt idx="351">
                  <c:v>-2357.226932</c:v>
                </c:pt>
                <c:pt idx="352">
                  <c:v>-2329.5940489999998</c:v>
                </c:pt>
                <c:pt idx="353">
                  <c:v>-2301.74179</c:v>
                </c:pt>
                <c:pt idx="354">
                  <c:v>-2274.16</c:v>
                </c:pt>
                <c:pt idx="355">
                  <c:v>-2246.5500000000002</c:v>
                </c:pt>
                <c:pt idx="356">
                  <c:v>-2218.6491959999998</c:v>
                </c:pt>
                <c:pt idx="357">
                  <c:v>-2191.2213110000002</c:v>
                </c:pt>
                <c:pt idx="358">
                  <c:v>-2163.4706679999999</c:v>
                </c:pt>
                <c:pt idx="359">
                  <c:v>-2135.8616070000012</c:v>
                </c:pt>
                <c:pt idx="360">
                  <c:v>-2108.16</c:v>
                </c:pt>
                <c:pt idx="361">
                  <c:v>-2080.3252730000022</c:v>
                </c:pt>
                <c:pt idx="362">
                  <c:v>-2052.7784229999997</c:v>
                </c:pt>
                <c:pt idx="363">
                  <c:v>-2024.986026</c:v>
                </c:pt>
                <c:pt idx="364">
                  <c:v>-1997.357323</c:v>
                </c:pt>
                <c:pt idx="365">
                  <c:v>-1971.1844679999951</c:v>
                </c:pt>
                <c:pt idx="366">
                  <c:v>-1947.1399999999999</c:v>
                </c:pt>
                <c:pt idx="367">
                  <c:v>-1923.80645</c:v>
                </c:pt>
                <c:pt idx="368">
                  <c:v>-1899.77</c:v>
                </c:pt>
                <c:pt idx="369">
                  <c:v>-1877.3391819999999</c:v>
                </c:pt>
                <c:pt idx="370">
                  <c:v>-1853.72</c:v>
                </c:pt>
                <c:pt idx="371">
                  <c:v>-1833.83</c:v>
                </c:pt>
                <c:pt idx="372">
                  <c:v>-1815.23</c:v>
                </c:pt>
                <c:pt idx="373">
                  <c:v>-1792.5887610000011</c:v>
                </c:pt>
                <c:pt idx="374">
                  <c:v>-1768.6745309999944</c:v>
                </c:pt>
                <c:pt idx="375">
                  <c:v>-1745.0658870000011</c:v>
                </c:pt>
                <c:pt idx="376">
                  <c:v>-1722.1</c:v>
                </c:pt>
                <c:pt idx="377">
                  <c:v>-1700</c:v>
                </c:pt>
                <c:pt idx="378">
                  <c:v>-1676.9478140000001</c:v>
                </c:pt>
                <c:pt idx="379">
                  <c:v>-1655.8</c:v>
                </c:pt>
                <c:pt idx="380">
                  <c:v>-1634.9295150000044</c:v>
                </c:pt>
                <c:pt idx="381">
                  <c:v>-1614.3023039999998</c:v>
                </c:pt>
                <c:pt idx="382">
                  <c:v>-1593.33</c:v>
                </c:pt>
                <c:pt idx="383">
                  <c:v>-1572.251894</c:v>
                </c:pt>
                <c:pt idx="384">
                  <c:v>-1551.3799999999999</c:v>
                </c:pt>
                <c:pt idx="385">
                  <c:v>-1530.4920810000001</c:v>
                </c:pt>
                <c:pt idx="386">
                  <c:v>-1509.6299999999999</c:v>
                </c:pt>
                <c:pt idx="387">
                  <c:v>-1488.3538699999999</c:v>
                </c:pt>
                <c:pt idx="388">
                  <c:v>-1468.1899999999998</c:v>
                </c:pt>
                <c:pt idx="389">
                  <c:v>-1448.669868</c:v>
                </c:pt>
                <c:pt idx="390">
                  <c:v>-1429.7806550000043</c:v>
                </c:pt>
                <c:pt idx="391">
                  <c:v>-1411.26</c:v>
                </c:pt>
                <c:pt idx="392">
                  <c:v>-1393.22</c:v>
                </c:pt>
                <c:pt idx="393">
                  <c:v>-1375.06</c:v>
                </c:pt>
                <c:pt idx="394">
                  <c:v>-1357.0955690000051</c:v>
                </c:pt>
                <c:pt idx="395">
                  <c:v>-1338.6222679999998</c:v>
                </c:pt>
                <c:pt idx="396">
                  <c:v>-1320</c:v>
                </c:pt>
                <c:pt idx="397">
                  <c:v>-1301.473808</c:v>
                </c:pt>
                <c:pt idx="398">
                  <c:v>-1282.92</c:v>
                </c:pt>
                <c:pt idx="399">
                  <c:v>-1264.47</c:v>
                </c:pt>
                <c:pt idx="400">
                  <c:v>-1245.8976190000001</c:v>
                </c:pt>
                <c:pt idx="401">
                  <c:v>-1227.2848469999944</c:v>
                </c:pt>
                <c:pt idx="402">
                  <c:v>-1208.47</c:v>
                </c:pt>
                <c:pt idx="403">
                  <c:v>-1189.6599999999999</c:v>
                </c:pt>
                <c:pt idx="404">
                  <c:v>-1170.9281720000001</c:v>
                </c:pt>
                <c:pt idx="405">
                  <c:v>-1152.390729</c:v>
                </c:pt>
                <c:pt idx="406">
                  <c:v>-1133.402216</c:v>
                </c:pt>
                <c:pt idx="407">
                  <c:v>-1114.54</c:v>
                </c:pt>
                <c:pt idx="408">
                  <c:v>-1096.1560379999999</c:v>
                </c:pt>
                <c:pt idx="409">
                  <c:v>-1077.08</c:v>
                </c:pt>
                <c:pt idx="410">
                  <c:v>-1057.6099999999999</c:v>
                </c:pt>
                <c:pt idx="411">
                  <c:v>-1037.6853919999999</c:v>
                </c:pt>
                <c:pt idx="412">
                  <c:v>-1018.1511989999979</c:v>
                </c:pt>
                <c:pt idx="413">
                  <c:v>-999.19025799999997</c:v>
                </c:pt>
                <c:pt idx="414">
                  <c:v>-979.80099999999948</c:v>
                </c:pt>
                <c:pt idx="415">
                  <c:v>-960.33199999999761</c:v>
                </c:pt>
                <c:pt idx="416">
                  <c:v>-941.76591899999949</c:v>
                </c:pt>
                <c:pt idx="417">
                  <c:v>-923.20299999999997</c:v>
                </c:pt>
                <c:pt idx="418">
                  <c:v>-904.31751199999746</c:v>
                </c:pt>
                <c:pt idx="419">
                  <c:v>-885.22799999999938</c:v>
                </c:pt>
                <c:pt idx="420">
                  <c:v>-865.95399999999938</c:v>
                </c:pt>
                <c:pt idx="421">
                  <c:v>-847.09100000000001</c:v>
                </c:pt>
                <c:pt idx="422">
                  <c:v>-827.58712799999796</c:v>
                </c:pt>
                <c:pt idx="423">
                  <c:v>-807.68176500000004</c:v>
                </c:pt>
                <c:pt idx="424">
                  <c:v>-787.65710799999761</c:v>
                </c:pt>
                <c:pt idx="425">
                  <c:v>-768.30899999999997</c:v>
                </c:pt>
                <c:pt idx="426">
                  <c:v>-748.61357800000053</c:v>
                </c:pt>
                <c:pt idx="427">
                  <c:v>-728.55499999999938</c:v>
                </c:pt>
                <c:pt idx="428">
                  <c:v>-708.89239499999996</c:v>
                </c:pt>
                <c:pt idx="429">
                  <c:v>-689.64551599999947</c:v>
                </c:pt>
                <c:pt idx="430">
                  <c:v>-669.33552199999747</c:v>
                </c:pt>
                <c:pt idx="431">
                  <c:v>-648.49795599999948</c:v>
                </c:pt>
                <c:pt idx="432">
                  <c:v>-627.72500000000002</c:v>
                </c:pt>
                <c:pt idx="433">
                  <c:v>-607.33399999999949</c:v>
                </c:pt>
                <c:pt idx="434">
                  <c:v>-588.00895300000002</c:v>
                </c:pt>
                <c:pt idx="435">
                  <c:v>-569.02007600000002</c:v>
                </c:pt>
                <c:pt idx="436">
                  <c:v>-550.79200000000003</c:v>
                </c:pt>
                <c:pt idx="437">
                  <c:v>-532.44499999999948</c:v>
                </c:pt>
                <c:pt idx="438">
                  <c:v>-514.62416399999938</c:v>
                </c:pt>
                <c:pt idx="439">
                  <c:v>-496.89699999999868</c:v>
                </c:pt>
                <c:pt idx="440">
                  <c:v>-478.36200000000002</c:v>
                </c:pt>
                <c:pt idx="441">
                  <c:v>-459.31400000000002</c:v>
                </c:pt>
                <c:pt idx="442">
                  <c:v>-439.53314999999844</c:v>
                </c:pt>
                <c:pt idx="443">
                  <c:v>-419.80599999999993</c:v>
                </c:pt>
                <c:pt idx="444">
                  <c:v>-399.50300199999964</c:v>
                </c:pt>
                <c:pt idx="445">
                  <c:v>-381.35199999999969</c:v>
                </c:pt>
                <c:pt idx="446">
                  <c:v>-364.74982300000102</c:v>
                </c:pt>
                <c:pt idx="447">
                  <c:v>-348.06066800000002</c:v>
                </c:pt>
                <c:pt idx="448">
                  <c:v>-331.363743</c:v>
                </c:pt>
                <c:pt idx="449">
                  <c:v>-314.84016500000001</c:v>
                </c:pt>
                <c:pt idx="450">
                  <c:v>-298.351</c:v>
                </c:pt>
                <c:pt idx="451">
                  <c:v>-281.64373999999964</c:v>
                </c:pt>
                <c:pt idx="452">
                  <c:v>-264.97684400000003</c:v>
                </c:pt>
                <c:pt idx="453">
                  <c:v>-249.19300000000001</c:v>
                </c:pt>
                <c:pt idx="454">
                  <c:v>-234.36060599999999</c:v>
                </c:pt>
                <c:pt idx="455">
                  <c:v>-219.52</c:v>
                </c:pt>
                <c:pt idx="456">
                  <c:v>-204.73468799999998</c:v>
                </c:pt>
                <c:pt idx="457">
                  <c:v>-189.96837500000001</c:v>
                </c:pt>
                <c:pt idx="458">
                  <c:v>-176.255617</c:v>
                </c:pt>
                <c:pt idx="459">
                  <c:v>-169.048</c:v>
                </c:pt>
                <c:pt idx="460">
                  <c:v>-161.62049200000001</c:v>
                </c:pt>
                <c:pt idx="461">
                  <c:v>-154.29671999999999</c:v>
                </c:pt>
                <c:pt idx="462">
                  <c:v>-146.86741000000069</c:v>
                </c:pt>
                <c:pt idx="463">
                  <c:v>-139.45200000000051</c:v>
                </c:pt>
                <c:pt idx="464">
                  <c:v>-132.1214680000005</c:v>
                </c:pt>
                <c:pt idx="465">
                  <c:v>-124.65813599999974</c:v>
                </c:pt>
                <c:pt idx="466">
                  <c:v>-117.39</c:v>
                </c:pt>
                <c:pt idx="467">
                  <c:v>-109.9611690000005</c:v>
                </c:pt>
                <c:pt idx="468">
                  <c:v>-102.73633100000001</c:v>
                </c:pt>
                <c:pt idx="469">
                  <c:v>-98.3994</c:v>
                </c:pt>
                <c:pt idx="470">
                  <c:v>-97.169600000000003</c:v>
                </c:pt>
                <c:pt idx="471">
                  <c:v>-93.404654000000349</c:v>
                </c:pt>
                <c:pt idx="472">
                  <c:v>-89.708799999999982</c:v>
                </c:pt>
                <c:pt idx="473">
                  <c:v>-83.082300000000004</c:v>
                </c:pt>
                <c:pt idx="474">
                  <c:v>-75.641368</c:v>
                </c:pt>
                <c:pt idx="475">
                  <c:v>-67.692610999999999</c:v>
                </c:pt>
                <c:pt idx="476">
                  <c:v>-53.557499999999997</c:v>
                </c:pt>
                <c:pt idx="477">
                  <c:v>-35.112300000000012</c:v>
                </c:pt>
                <c:pt idx="478">
                  <c:v>-26.699100000000001</c:v>
                </c:pt>
                <c:pt idx="479">
                  <c:v>-19.486599999999878</c:v>
                </c:pt>
                <c:pt idx="480">
                  <c:v>-19.291599999999928</c:v>
                </c:pt>
                <c:pt idx="481">
                  <c:v>-19.29269999999989</c:v>
                </c:pt>
                <c:pt idx="482">
                  <c:v>-10.9573</c:v>
                </c:pt>
                <c:pt idx="483">
                  <c:v>-7.1101399999999835</c:v>
                </c:pt>
                <c:pt idx="484">
                  <c:v>-6.0160499999999999</c:v>
                </c:pt>
                <c:pt idx="485">
                  <c:v>-6.0139499999999995</c:v>
                </c:pt>
                <c:pt idx="486">
                  <c:v>-5.9199700000000002</c:v>
                </c:pt>
                <c:pt idx="487">
                  <c:v>-5.7702300000000024</c:v>
                </c:pt>
                <c:pt idx="488">
                  <c:v>-5.7597199999999997</c:v>
                </c:pt>
                <c:pt idx="489">
                  <c:v>-6.0647999999999955</c:v>
                </c:pt>
                <c:pt idx="490">
                  <c:v>-6.0647999999999955</c:v>
                </c:pt>
                <c:pt idx="491">
                  <c:v>-6.0647999999999955</c:v>
                </c:pt>
                <c:pt idx="492">
                  <c:v>-6.0448099999999965</c:v>
                </c:pt>
                <c:pt idx="493">
                  <c:v>-6.0760199999999998</c:v>
                </c:pt>
                <c:pt idx="494">
                  <c:v>-6.1048569999999769</c:v>
                </c:pt>
                <c:pt idx="495">
                  <c:v>-4.0557439999999998</c:v>
                </c:pt>
                <c:pt idx="496">
                  <c:v>5.2508999999999997</c:v>
                </c:pt>
                <c:pt idx="497">
                  <c:v>5.2515999999999998</c:v>
                </c:pt>
                <c:pt idx="498">
                  <c:v>4.5898899999999996</c:v>
                </c:pt>
                <c:pt idx="499">
                  <c:v>3.64554</c:v>
                </c:pt>
                <c:pt idx="500">
                  <c:v>3.64554</c:v>
                </c:pt>
                <c:pt idx="501">
                  <c:v>3.64554</c:v>
                </c:pt>
              </c:numCache>
            </c:numRef>
          </c:yVal>
        </c:ser>
        <c:ser>
          <c:idx val="15"/>
          <c:order val="15"/>
          <c:tx>
            <c:v>15-Hole2</c:v>
          </c:tx>
          <c:spPr>
            <a:ln w="28575">
              <a:noFill/>
            </a:ln>
          </c:spPr>
          <c:marker>
            <c:symbol val="circle"/>
            <c:size val="2"/>
            <c:spPr>
              <a:solidFill>
                <a:srgbClr val="993300"/>
              </a:solidFill>
              <a:ln>
                <a:solidFill>
                  <a:srgbClr val="993300"/>
                </a:solidFill>
                <a:prstDash val="solid"/>
              </a:ln>
            </c:spPr>
          </c:marker>
          <c:xVal>
            <c:numRef>
              <c:f>'16-Hole43'!$H$10:$H$511</c:f>
              <c:numCache>
                <c:formatCode>m/d/yy\ h:mm;@</c:formatCode>
                <c:ptCount val="502"/>
                <c:pt idx="0">
                  <c:v>40189.060174999999</c:v>
                </c:pt>
                <c:pt idx="1">
                  <c:v>40189.062833000011</c:v>
                </c:pt>
                <c:pt idx="2">
                  <c:v>40189.065486999985</c:v>
                </c:pt>
                <c:pt idx="3">
                  <c:v>40189.068144999997</c:v>
                </c:pt>
                <c:pt idx="4">
                  <c:v>40189.070805000003</c:v>
                </c:pt>
                <c:pt idx="5">
                  <c:v>40189.073462999986</c:v>
                </c:pt>
                <c:pt idx="6">
                  <c:v>40189.076118000012</c:v>
                </c:pt>
                <c:pt idx="7">
                  <c:v>40189.078778000003</c:v>
                </c:pt>
                <c:pt idx="8">
                  <c:v>40189.081436</c:v>
                </c:pt>
                <c:pt idx="9">
                  <c:v>40189.084094000013</c:v>
                </c:pt>
                <c:pt idx="10">
                  <c:v>40189.086749000002</c:v>
                </c:pt>
                <c:pt idx="11">
                  <c:v>40189.089409</c:v>
                </c:pt>
                <c:pt idx="12">
                  <c:v>40189.092066999998</c:v>
                </c:pt>
                <c:pt idx="13">
                  <c:v>40189.094726999996</c:v>
                </c:pt>
                <c:pt idx="14">
                  <c:v>40189.097383999986</c:v>
                </c:pt>
                <c:pt idx="15">
                  <c:v>40189.100038000011</c:v>
                </c:pt>
                <c:pt idx="16">
                  <c:v>40189.102698000002</c:v>
                </c:pt>
                <c:pt idx="17">
                  <c:v>40189.105359000001</c:v>
                </c:pt>
                <c:pt idx="18">
                  <c:v>40189.108016000013</c:v>
                </c:pt>
                <c:pt idx="19">
                  <c:v>40189.110670000002</c:v>
                </c:pt>
                <c:pt idx="20">
                  <c:v>40189.11333</c:v>
                </c:pt>
                <c:pt idx="21">
                  <c:v>40189.115987999998</c:v>
                </c:pt>
                <c:pt idx="22">
                  <c:v>40189.118648000003</c:v>
                </c:pt>
                <c:pt idx="23">
                  <c:v>40189.121301999985</c:v>
                </c:pt>
                <c:pt idx="24">
                  <c:v>40189.123959999997</c:v>
                </c:pt>
                <c:pt idx="25">
                  <c:v>40189.126620000003</c:v>
                </c:pt>
                <c:pt idx="26">
                  <c:v>40189.129280000001</c:v>
                </c:pt>
                <c:pt idx="27">
                  <c:v>40189.131933999997</c:v>
                </c:pt>
                <c:pt idx="28">
                  <c:v>40189.134591000002</c:v>
                </c:pt>
                <c:pt idx="29">
                  <c:v>40189.137252</c:v>
                </c:pt>
                <c:pt idx="30">
                  <c:v>40189.139909999998</c:v>
                </c:pt>
                <c:pt idx="31">
                  <c:v>40189.142570000011</c:v>
                </c:pt>
                <c:pt idx="32">
                  <c:v>40189.145224</c:v>
                </c:pt>
                <c:pt idx="33">
                  <c:v>40189.147880999997</c:v>
                </c:pt>
                <c:pt idx="34">
                  <c:v>40189.150541000003</c:v>
                </c:pt>
                <c:pt idx="35">
                  <c:v>40189.153201000001</c:v>
                </c:pt>
                <c:pt idx="36">
                  <c:v>40189.155855000012</c:v>
                </c:pt>
                <c:pt idx="37">
                  <c:v>40189.1585180002</c:v>
                </c:pt>
                <c:pt idx="38">
                  <c:v>40189.161211999999</c:v>
                </c:pt>
                <c:pt idx="39">
                  <c:v>40189.163889999996</c:v>
                </c:pt>
                <c:pt idx="40">
                  <c:v>40189.166545</c:v>
                </c:pt>
                <c:pt idx="41">
                  <c:v>40189.169201999997</c:v>
                </c:pt>
                <c:pt idx="42">
                  <c:v>40189.171861999996</c:v>
                </c:pt>
                <c:pt idx="43">
                  <c:v>40189.174521000001</c:v>
                </c:pt>
                <c:pt idx="44">
                  <c:v>40189.177178999998</c:v>
                </c:pt>
                <c:pt idx="45">
                  <c:v>40189.179834000002</c:v>
                </c:pt>
                <c:pt idx="46">
                  <c:v>40189.182495000001</c:v>
                </c:pt>
                <c:pt idx="47">
                  <c:v>40189.185151999998</c:v>
                </c:pt>
                <c:pt idx="48">
                  <c:v>40189.187812000011</c:v>
                </c:pt>
                <c:pt idx="49">
                  <c:v>40189.190466999986</c:v>
                </c:pt>
                <c:pt idx="50">
                  <c:v>40189.193123999976</c:v>
                </c:pt>
                <c:pt idx="51">
                  <c:v>40189.195783999974</c:v>
                </c:pt>
                <c:pt idx="52">
                  <c:v>40189.198443999994</c:v>
                </c:pt>
                <c:pt idx="53">
                  <c:v>40189.201097999998</c:v>
                </c:pt>
                <c:pt idx="54">
                  <c:v>40189.203754999995</c:v>
                </c:pt>
                <c:pt idx="55">
                  <c:v>40189.206415000001</c:v>
                </c:pt>
                <c:pt idx="56">
                  <c:v>40189.209075999999</c:v>
                </c:pt>
                <c:pt idx="57">
                  <c:v>40189.211736999998</c:v>
                </c:pt>
                <c:pt idx="58">
                  <c:v>40189.214399000011</c:v>
                </c:pt>
                <c:pt idx="59">
                  <c:v>40189.217059000002</c:v>
                </c:pt>
                <c:pt idx="60">
                  <c:v>40189.219714999999</c:v>
                </c:pt>
                <c:pt idx="61">
                  <c:v>40189.222374999998</c:v>
                </c:pt>
                <c:pt idx="62">
                  <c:v>40189.225029999994</c:v>
                </c:pt>
                <c:pt idx="63">
                  <c:v>40189.227689999985</c:v>
                </c:pt>
                <c:pt idx="64">
                  <c:v>40189.230345999997</c:v>
                </c:pt>
                <c:pt idx="65">
                  <c:v>40189.233005999995</c:v>
                </c:pt>
                <c:pt idx="66">
                  <c:v>40189.235659999998</c:v>
                </c:pt>
                <c:pt idx="67">
                  <c:v>40189.238320999997</c:v>
                </c:pt>
                <c:pt idx="68">
                  <c:v>40189.240978000002</c:v>
                </c:pt>
                <c:pt idx="69">
                  <c:v>40189.243639</c:v>
                </c:pt>
                <c:pt idx="70">
                  <c:v>40189.246293000011</c:v>
                </c:pt>
                <c:pt idx="71">
                  <c:v>40189.248950000001</c:v>
                </c:pt>
                <c:pt idx="72">
                  <c:v>40189.251611</c:v>
                </c:pt>
                <c:pt idx="73">
                  <c:v>40189.254270000012</c:v>
                </c:pt>
                <c:pt idx="74">
                  <c:v>40189.256925000002</c:v>
                </c:pt>
                <c:pt idx="75">
                  <c:v>40189.259582999999</c:v>
                </c:pt>
                <c:pt idx="76">
                  <c:v>40189.262242999997</c:v>
                </c:pt>
                <c:pt idx="77">
                  <c:v>40189.264900000002</c:v>
                </c:pt>
                <c:pt idx="78">
                  <c:v>40189.267559999993</c:v>
                </c:pt>
                <c:pt idx="79">
                  <c:v>40189.270214000011</c:v>
                </c:pt>
                <c:pt idx="80">
                  <c:v>40189.272872000001</c:v>
                </c:pt>
                <c:pt idx="81">
                  <c:v>40189.275532</c:v>
                </c:pt>
                <c:pt idx="82">
                  <c:v>40189.278191999998</c:v>
                </c:pt>
                <c:pt idx="83">
                  <c:v>40189.280846000001</c:v>
                </c:pt>
                <c:pt idx="84">
                  <c:v>40189.283502999999</c:v>
                </c:pt>
                <c:pt idx="85">
                  <c:v>40189.286162999997</c:v>
                </c:pt>
                <c:pt idx="86">
                  <c:v>40189.288822000002</c:v>
                </c:pt>
                <c:pt idx="87">
                  <c:v>40189.291475999984</c:v>
                </c:pt>
                <c:pt idx="88">
                  <c:v>40189.294135999997</c:v>
                </c:pt>
                <c:pt idx="89">
                  <c:v>40189.296792999994</c:v>
                </c:pt>
                <c:pt idx="90">
                  <c:v>40189.299452999985</c:v>
                </c:pt>
                <c:pt idx="91">
                  <c:v>40189.302113000012</c:v>
                </c:pt>
                <c:pt idx="92">
                  <c:v>40189.304767000001</c:v>
                </c:pt>
                <c:pt idx="93">
                  <c:v>40189.307423999999</c:v>
                </c:pt>
                <c:pt idx="94">
                  <c:v>40189.310097000147</c:v>
                </c:pt>
                <c:pt idx="95">
                  <c:v>40189.312754000013</c:v>
                </c:pt>
                <c:pt idx="96">
                  <c:v>40189.315409000003</c:v>
                </c:pt>
                <c:pt idx="97">
                  <c:v>40189.318069000146</c:v>
                </c:pt>
                <c:pt idx="98">
                  <c:v>40189.320725999998</c:v>
                </c:pt>
                <c:pt idx="99">
                  <c:v>40189.323386999997</c:v>
                </c:pt>
                <c:pt idx="100">
                  <c:v>40189.326041</c:v>
                </c:pt>
                <c:pt idx="101">
                  <c:v>40189.328700999999</c:v>
                </c:pt>
                <c:pt idx="102">
                  <c:v>40189.331359000003</c:v>
                </c:pt>
                <c:pt idx="103">
                  <c:v>40189.334019000169</c:v>
                </c:pt>
                <c:pt idx="104">
                  <c:v>40189.336673000013</c:v>
                </c:pt>
                <c:pt idx="105">
                  <c:v>40189.339331000003</c:v>
                </c:pt>
                <c:pt idx="106">
                  <c:v>40189.341991000001</c:v>
                </c:pt>
                <c:pt idx="107">
                  <c:v>40189.344648000013</c:v>
                </c:pt>
                <c:pt idx="108">
                  <c:v>40189.347308000011</c:v>
                </c:pt>
                <c:pt idx="109">
                  <c:v>40189.349963000001</c:v>
                </c:pt>
                <c:pt idx="110">
                  <c:v>40189.352621000013</c:v>
                </c:pt>
                <c:pt idx="111">
                  <c:v>40189.355281000011</c:v>
                </c:pt>
                <c:pt idx="112">
                  <c:v>40189.357938000147</c:v>
                </c:pt>
                <c:pt idx="113">
                  <c:v>40189.360593000012</c:v>
                </c:pt>
                <c:pt idx="114">
                  <c:v>40189.363253000003</c:v>
                </c:pt>
                <c:pt idx="115">
                  <c:v>40189.365913000001</c:v>
                </c:pt>
                <c:pt idx="116">
                  <c:v>40189.368570000013</c:v>
                </c:pt>
                <c:pt idx="117">
                  <c:v>40189.371225000003</c:v>
                </c:pt>
                <c:pt idx="118">
                  <c:v>40189.373885000001</c:v>
                </c:pt>
                <c:pt idx="119">
                  <c:v>40189.376547000138</c:v>
                </c:pt>
                <c:pt idx="120">
                  <c:v>40189.379215000146</c:v>
                </c:pt>
                <c:pt idx="121">
                  <c:v>40189.381869000012</c:v>
                </c:pt>
                <c:pt idx="122">
                  <c:v>40189.384526000154</c:v>
                </c:pt>
                <c:pt idx="123">
                  <c:v>40189.387187</c:v>
                </c:pt>
                <c:pt idx="124">
                  <c:v>40189.389844000012</c:v>
                </c:pt>
                <c:pt idx="125">
                  <c:v>40189.392504000003</c:v>
                </c:pt>
                <c:pt idx="126">
                  <c:v>40189.395159</c:v>
                </c:pt>
                <c:pt idx="127">
                  <c:v>40189.397817000012</c:v>
                </c:pt>
                <c:pt idx="128">
                  <c:v>40189.400475000002</c:v>
                </c:pt>
                <c:pt idx="129">
                  <c:v>40189.403134</c:v>
                </c:pt>
                <c:pt idx="130">
                  <c:v>40189.405789999997</c:v>
                </c:pt>
                <c:pt idx="131">
                  <c:v>40189.408449000002</c:v>
                </c:pt>
                <c:pt idx="132">
                  <c:v>40189.411107</c:v>
                </c:pt>
                <c:pt idx="133">
                  <c:v>40189.413766999998</c:v>
                </c:pt>
                <c:pt idx="134">
                  <c:v>40189.416421000002</c:v>
                </c:pt>
                <c:pt idx="135">
                  <c:v>40189.419078000043</c:v>
                </c:pt>
                <c:pt idx="136">
                  <c:v>40189.421737999997</c:v>
                </c:pt>
                <c:pt idx="137">
                  <c:v>40189.424398000003</c:v>
                </c:pt>
                <c:pt idx="138">
                  <c:v>40189.427052999999</c:v>
                </c:pt>
                <c:pt idx="139">
                  <c:v>40189.429709999997</c:v>
                </c:pt>
                <c:pt idx="140">
                  <c:v>40189.432370000002</c:v>
                </c:pt>
                <c:pt idx="141">
                  <c:v>40189.435030000001</c:v>
                </c:pt>
                <c:pt idx="142">
                  <c:v>40189.437686999998</c:v>
                </c:pt>
                <c:pt idx="143">
                  <c:v>40189.440341000001</c:v>
                </c:pt>
                <c:pt idx="144">
                  <c:v>40189.443002</c:v>
                </c:pt>
                <c:pt idx="145">
                  <c:v>40189.445659000012</c:v>
                </c:pt>
                <c:pt idx="146">
                  <c:v>40189.44831800017</c:v>
                </c:pt>
                <c:pt idx="147">
                  <c:v>40189.450972000013</c:v>
                </c:pt>
                <c:pt idx="148">
                  <c:v>40189.453632000012</c:v>
                </c:pt>
                <c:pt idx="149">
                  <c:v>40189.456293000185</c:v>
                </c:pt>
                <c:pt idx="150">
                  <c:v>40189.458950000138</c:v>
                </c:pt>
                <c:pt idx="151">
                  <c:v>40189.461603999996</c:v>
                </c:pt>
                <c:pt idx="152">
                  <c:v>40189.464264000002</c:v>
                </c:pt>
                <c:pt idx="153">
                  <c:v>40189.466922</c:v>
                </c:pt>
                <c:pt idx="154">
                  <c:v>40189.469581999998</c:v>
                </c:pt>
                <c:pt idx="155">
                  <c:v>40189.47223900017</c:v>
                </c:pt>
                <c:pt idx="156">
                  <c:v>40189.474893000013</c:v>
                </c:pt>
                <c:pt idx="157">
                  <c:v>40189.477554000012</c:v>
                </c:pt>
                <c:pt idx="158">
                  <c:v>40189.480214000185</c:v>
                </c:pt>
                <c:pt idx="159">
                  <c:v>40189.482871000138</c:v>
                </c:pt>
                <c:pt idx="160">
                  <c:v>40189.485525000011</c:v>
                </c:pt>
                <c:pt idx="161">
                  <c:v>40189.488185000002</c:v>
                </c:pt>
                <c:pt idx="162">
                  <c:v>40189.490845</c:v>
                </c:pt>
                <c:pt idx="163">
                  <c:v>40189.493501999998</c:v>
                </c:pt>
                <c:pt idx="164">
                  <c:v>40189.496156000001</c:v>
                </c:pt>
                <c:pt idx="165">
                  <c:v>40189.498816000043</c:v>
                </c:pt>
                <c:pt idx="166">
                  <c:v>40189.501475999998</c:v>
                </c:pt>
                <c:pt idx="167">
                  <c:v>40189.504133000002</c:v>
                </c:pt>
                <c:pt idx="168">
                  <c:v>40189.506786999998</c:v>
                </c:pt>
                <c:pt idx="169">
                  <c:v>40189.509446999997</c:v>
                </c:pt>
                <c:pt idx="170">
                  <c:v>40189.512107000002</c:v>
                </c:pt>
                <c:pt idx="171">
                  <c:v>40189.514764</c:v>
                </c:pt>
                <c:pt idx="172">
                  <c:v>40189.517423999998</c:v>
                </c:pt>
                <c:pt idx="173">
                  <c:v>40189.520079000002</c:v>
                </c:pt>
                <c:pt idx="174">
                  <c:v>40189.522739</c:v>
                </c:pt>
                <c:pt idx="175">
                  <c:v>40189.525395999997</c:v>
                </c:pt>
                <c:pt idx="176">
                  <c:v>40189.528056000003</c:v>
                </c:pt>
                <c:pt idx="177">
                  <c:v>40189.530709999999</c:v>
                </c:pt>
                <c:pt idx="178">
                  <c:v>40189.533369999997</c:v>
                </c:pt>
                <c:pt idx="179">
                  <c:v>40189.536027000002</c:v>
                </c:pt>
                <c:pt idx="180">
                  <c:v>40189.538687</c:v>
                </c:pt>
                <c:pt idx="181">
                  <c:v>40189.541340999996</c:v>
                </c:pt>
                <c:pt idx="182">
                  <c:v>40189.544003000003</c:v>
                </c:pt>
                <c:pt idx="183">
                  <c:v>40189.546669000003</c:v>
                </c:pt>
                <c:pt idx="184">
                  <c:v>40189.549329000001</c:v>
                </c:pt>
                <c:pt idx="185">
                  <c:v>40189.551983999998</c:v>
                </c:pt>
                <c:pt idx="186">
                  <c:v>40189.554644000003</c:v>
                </c:pt>
                <c:pt idx="187">
                  <c:v>40189.557301000001</c:v>
                </c:pt>
                <c:pt idx="188">
                  <c:v>40189.559960999999</c:v>
                </c:pt>
                <c:pt idx="189">
                  <c:v>40189.562620999997</c:v>
                </c:pt>
                <c:pt idx="190">
                  <c:v>40189.565275000001</c:v>
                </c:pt>
                <c:pt idx="191">
                  <c:v>40189.567931999998</c:v>
                </c:pt>
                <c:pt idx="192">
                  <c:v>40189.570593000011</c:v>
                </c:pt>
                <c:pt idx="193">
                  <c:v>40189.573253000002</c:v>
                </c:pt>
                <c:pt idx="194">
                  <c:v>40189.575906999999</c:v>
                </c:pt>
                <c:pt idx="195">
                  <c:v>40189.578568000012</c:v>
                </c:pt>
                <c:pt idx="196">
                  <c:v>40189.581225000002</c:v>
                </c:pt>
                <c:pt idx="197">
                  <c:v>40189.583881999999</c:v>
                </c:pt>
                <c:pt idx="198">
                  <c:v>40189.586537000185</c:v>
                </c:pt>
                <c:pt idx="199">
                  <c:v>40189.589197000001</c:v>
                </c:pt>
                <c:pt idx="200">
                  <c:v>40189.591854999999</c:v>
                </c:pt>
                <c:pt idx="201">
                  <c:v>40189.594515000012</c:v>
                </c:pt>
                <c:pt idx="202">
                  <c:v>40189.597168999986</c:v>
                </c:pt>
                <c:pt idx="203">
                  <c:v>40189.599825999998</c:v>
                </c:pt>
                <c:pt idx="204">
                  <c:v>40189.602485999996</c:v>
                </c:pt>
                <c:pt idx="205">
                  <c:v>40189.605145999994</c:v>
                </c:pt>
                <c:pt idx="206">
                  <c:v>40189.607802999999</c:v>
                </c:pt>
                <c:pt idx="207">
                  <c:v>40189.610457000002</c:v>
                </c:pt>
                <c:pt idx="208">
                  <c:v>40189.613117000001</c:v>
                </c:pt>
                <c:pt idx="209">
                  <c:v>40189.615777999999</c:v>
                </c:pt>
                <c:pt idx="210">
                  <c:v>40189.618435000011</c:v>
                </c:pt>
                <c:pt idx="211">
                  <c:v>40189.621088999986</c:v>
                </c:pt>
                <c:pt idx="212">
                  <c:v>40189.623748999984</c:v>
                </c:pt>
                <c:pt idx="213">
                  <c:v>40189.626408999997</c:v>
                </c:pt>
                <c:pt idx="214">
                  <c:v>40189.629065999994</c:v>
                </c:pt>
                <c:pt idx="215">
                  <c:v>40189.631719999998</c:v>
                </c:pt>
                <c:pt idx="216">
                  <c:v>40189.634380000003</c:v>
                </c:pt>
                <c:pt idx="217">
                  <c:v>40189.637040000001</c:v>
                </c:pt>
                <c:pt idx="218">
                  <c:v>40189.639697999999</c:v>
                </c:pt>
                <c:pt idx="219">
                  <c:v>40189.642352000003</c:v>
                </c:pt>
                <c:pt idx="220">
                  <c:v>40189.645013000001</c:v>
                </c:pt>
                <c:pt idx="221">
                  <c:v>40189.647669999998</c:v>
                </c:pt>
                <c:pt idx="222">
                  <c:v>40189.650330000011</c:v>
                </c:pt>
                <c:pt idx="223">
                  <c:v>40189.652989000002</c:v>
                </c:pt>
                <c:pt idx="224">
                  <c:v>40189.655643999999</c:v>
                </c:pt>
                <c:pt idx="225">
                  <c:v>40189.658301000003</c:v>
                </c:pt>
                <c:pt idx="226">
                  <c:v>40189.660960999994</c:v>
                </c:pt>
                <c:pt idx="227">
                  <c:v>40189.663620999985</c:v>
                </c:pt>
                <c:pt idx="228">
                  <c:v>40189.666275000003</c:v>
                </c:pt>
                <c:pt idx="229">
                  <c:v>40189.668932</c:v>
                </c:pt>
                <c:pt idx="230">
                  <c:v>40189.671592999999</c:v>
                </c:pt>
                <c:pt idx="231">
                  <c:v>40189.674250000011</c:v>
                </c:pt>
                <c:pt idx="232">
                  <c:v>40189.676904</c:v>
                </c:pt>
                <c:pt idx="233">
                  <c:v>40189.679563999998</c:v>
                </c:pt>
                <c:pt idx="234">
                  <c:v>40189.682225000011</c:v>
                </c:pt>
                <c:pt idx="235">
                  <c:v>40189.684882000001</c:v>
                </c:pt>
                <c:pt idx="236">
                  <c:v>40189.687542</c:v>
                </c:pt>
                <c:pt idx="237">
                  <c:v>40189.690197000004</c:v>
                </c:pt>
                <c:pt idx="238">
                  <c:v>40189.692854000001</c:v>
                </c:pt>
                <c:pt idx="239">
                  <c:v>40189.695513999999</c:v>
                </c:pt>
                <c:pt idx="240">
                  <c:v>40189.698173999997</c:v>
                </c:pt>
                <c:pt idx="241">
                  <c:v>40189.700828000001</c:v>
                </c:pt>
                <c:pt idx="242">
                  <c:v>40189.703484999984</c:v>
                </c:pt>
                <c:pt idx="243">
                  <c:v>40189.706144999996</c:v>
                </c:pt>
                <c:pt idx="244">
                  <c:v>40189.708803000001</c:v>
                </c:pt>
                <c:pt idx="245">
                  <c:v>40189.711458999998</c:v>
                </c:pt>
                <c:pt idx="246">
                  <c:v>40189.714116000003</c:v>
                </c:pt>
                <c:pt idx="247">
                  <c:v>40189.716776000001</c:v>
                </c:pt>
                <c:pt idx="248">
                  <c:v>40189.719435999999</c:v>
                </c:pt>
                <c:pt idx="249">
                  <c:v>40189.722090999996</c:v>
                </c:pt>
                <c:pt idx="250">
                  <c:v>40189.724747999986</c:v>
                </c:pt>
                <c:pt idx="251">
                  <c:v>40189.727407999984</c:v>
                </c:pt>
                <c:pt idx="252">
                  <c:v>40189.730064999996</c:v>
                </c:pt>
                <c:pt idx="253">
                  <c:v>40189.732725999995</c:v>
                </c:pt>
                <c:pt idx="254">
                  <c:v>40189.735379999998</c:v>
                </c:pt>
                <c:pt idx="255">
                  <c:v>40189.738037000003</c:v>
                </c:pt>
                <c:pt idx="256">
                  <c:v>40189.740697000001</c:v>
                </c:pt>
                <c:pt idx="257">
                  <c:v>40189.743356999999</c:v>
                </c:pt>
                <c:pt idx="258">
                  <c:v>40189.746011000003</c:v>
                </c:pt>
                <c:pt idx="259">
                  <c:v>40189.748668</c:v>
                </c:pt>
                <c:pt idx="260">
                  <c:v>40189.751327999998</c:v>
                </c:pt>
                <c:pt idx="261">
                  <c:v>40189.753987999997</c:v>
                </c:pt>
                <c:pt idx="262">
                  <c:v>40189.756642</c:v>
                </c:pt>
                <c:pt idx="263">
                  <c:v>40189.759301999999</c:v>
                </c:pt>
                <c:pt idx="264">
                  <c:v>40189.761958999996</c:v>
                </c:pt>
                <c:pt idx="265">
                  <c:v>40189.764619000001</c:v>
                </c:pt>
                <c:pt idx="266">
                  <c:v>40189.767272999998</c:v>
                </c:pt>
                <c:pt idx="267">
                  <c:v>40189.769932999996</c:v>
                </c:pt>
                <c:pt idx="268">
                  <c:v>40189.77259</c:v>
                </c:pt>
                <c:pt idx="269">
                  <c:v>40189.775249999999</c:v>
                </c:pt>
                <c:pt idx="270">
                  <c:v>40189.777909999997</c:v>
                </c:pt>
                <c:pt idx="271">
                  <c:v>40189.780565000001</c:v>
                </c:pt>
                <c:pt idx="272">
                  <c:v>40189.783221999998</c:v>
                </c:pt>
                <c:pt idx="273">
                  <c:v>40189.785881999996</c:v>
                </c:pt>
                <c:pt idx="274">
                  <c:v>40189.788539000147</c:v>
                </c:pt>
                <c:pt idx="275">
                  <c:v>40189.791192999975</c:v>
                </c:pt>
                <c:pt idx="276">
                  <c:v>40189.793852999996</c:v>
                </c:pt>
                <c:pt idx="277">
                  <c:v>40189.796514000001</c:v>
                </c:pt>
                <c:pt idx="278">
                  <c:v>40189.799172999985</c:v>
                </c:pt>
                <c:pt idx="279">
                  <c:v>40189.801827000003</c:v>
                </c:pt>
                <c:pt idx="280">
                  <c:v>40189.804484</c:v>
                </c:pt>
                <c:pt idx="281">
                  <c:v>40189.807145999999</c:v>
                </c:pt>
                <c:pt idx="282">
                  <c:v>40189.809803000011</c:v>
                </c:pt>
                <c:pt idx="283">
                  <c:v>40189.812458000139</c:v>
                </c:pt>
                <c:pt idx="284">
                  <c:v>40189.815115000012</c:v>
                </c:pt>
                <c:pt idx="285">
                  <c:v>40189.817775000003</c:v>
                </c:pt>
                <c:pt idx="286">
                  <c:v>40189.820435000001</c:v>
                </c:pt>
                <c:pt idx="287">
                  <c:v>40189.823091999999</c:v>
                </c:pt>
                <c:pt idx="288">
                  <c:v>40189.825745999995</c:v>
                </c:pt>
                <c:pt idx="289">
                  <c:v>40189.828406000001</c:v>
                </c:pt>
                <c:pt idx="290">
                  <c:v>40189.831065999999</c:v>
                </c:pt>
                <c:pt idx="291">
                  <c:v>40189.833722999996</c:v>
                </c:pt>
                <c:pt idx="292">
                  <c:v>40189.836377000043</c:v>
                </c:pt>
                <c:pt idx="293">
                  <c:v>40189.839037000012</c:v>
                </c:pt>
                <c:pt idx="294">
                  <c:v>40189.841698000011</c:v>
                </c:pt>
                <c:pt idx="295">
                  <c:v>40189.844355000147</c:v>
                </c:pt>
                <c:pt idx="296">
                  <c:v>40189.847009000012</c:v>
                </c:pt>
                <c:pt idx="297">
                  <c:v>40189.849669000003</c:v>
                </c:pt>
                <c:pt idx="298">
                  <c:v>40189.852329000147</c:v>
                </c:pt>
                <c:pt idx="299">
                  <c:v>40189.854987000013</c:v>
                </c:pt>
                <c:pt idx="300">
                  <c:v>40189.857647000012</c:v>
                </c:pt>
                <c:pt idx="301">
                  <c:v>40189.860301000001</c:v>
                </c:pt>
                <c:pt idx="302">
                  <c:v>40189.862958000012</c:v>
                </c:pt>
                <c:pt idx="303">
                  <c:v>40189.865618000003</c:v>
                </c:pt>
                <c:pt idx="304">
                  <c:v>40189.868278000169</c:v>
                </c:pt>
                <c:pt idx="305">
                  <c:v>40189.870933000013</c:v>
                </c:pt>
                <c:pt idx="306">
                  <c:v>40189.873590000003</c:v>
                </c:pt>
                <c:pt idx="307">
                  <c:v>40189.876252000169</c:v>
                </c:pt>
                <c:pt idx="308">
                  <c:v>40189.878910000043</c:v>
                </c:pt>
                <c:pt idx="309">
                  <c:v>40189.881565000003</c:v>
                </c:pt>
                <c:pt idx="310">
                  <c:v>40189.884222000139</c:v>
                </c:pt>
                <c:pt idx="311">
                  <c:v>40189.886882000013</c:v>
                </c:pt>
                <c:pt idx="312">
                  <c:v>40189.8895390002</c:v>
                </c:pt>
                <c:pt idx="313">
                  <c:v>40189.892193</c:v>
                </c:pt>
                <c:pt idx="314">
                  <c:v>40189.894854000013</c:v>
                </c:pt>
                <c:pt idx="315">
                  <c:v>40189.897511000003</c:v>
                </c:pt>
                <c:pt idx="316">
                  <c:v>40189.900171000001</c:v>
                </c:pt>
                <c:pt idx="317">
                  <c:v>40189.902831000043</c:v>
                </c:pt>
                <c:pt idx="318">
                  <c:v>40189.905485999996</c:v>
                </c:pt>
                <c:pt idx="319">
                  <c:v>40189.908143000001</c:v>
                </c:pt>
                <c:pt idx="320">
                  <c:v>40189.910803000013</c:v>
                </c:pt>
                <c:pt idx="321">
                  <c:v>40189.913460000003</c:v>
                </c:pt>
                <c:pt idx="322">
                  <c:v>40189.916115000138</c:v>
                </c:pt>
                <c:pt idx="323">
                  <c:v>40189.918775000013</c:v>
                </c:pt>
                <c:pt idx="324">
                  <c:v>40189.921434999997</c:v>
                </c:pt>
                <c:pt idx="325">
                  <c:v>40189.924092000001</c:v>
                </c:pt>
                <c:pt idx="326">
                  <c:v>40189.926746999998</c:v>
                </c:pt>
                <c:pt idx="327">
                  <c:v>40189.929406999996</c:v>
                </c:pt>
                <c:pt idx="328">
                  <c:v>40189.932064000001</c:v>
                </c:pt>
                <c:pt idx="329">
                  <c:v>40189.934723999999</c:v>
                </c:pt>
                <c:pt idx="330">
                  <c:v>40189.937378000002</c:v>
                </c:pt>
                <c:pt idx="331">
                  <c:v>40189.940038000139</c:v>
                </c:pt>
                <c:pt idx="332">
                  <c:v>40189.942695000012</c:v>
                </c:pt>
                <c:pt idx="333">
                  <c:v>40189.945355000003</c:v>
                </c:pt>
                <c:pt idx="334">
                  <c:v>40189.948015000169</c:v>
                </c:pt>
                <c:pt idx="335">
                  <c:v>40189.950669000013</c:v>
                </c:pt>
                <c:pt idx="336">
                  <c:v>40189.953326000003</c:v>
                </c:pt>
                <c:pt idx="337">
                  <c:v>40189.955986000001</c:v>
                </c:pt>
                <c:pt idx="338">
                  <c:v>40189.958646000043</c:v>
                </c:pt>
                <c:pt idx="339">
                  <c:v>40189.961300000003</c:v>
                </c:pt>
                <c:pt idx="340">
                  <c:v>40189.963957</c:v>
                </c:pt>
                <c:pt idx="341">
                  <c:v>40189.966617000013</c:v>
                </c:pt>
                <c:pt idx="342">
                  <c:v>40189.969277000011</c:v>
                </c:pt>
                <c:pt idx="343">
                  <c:v>40189.971932</c:v>
                </c:pt>
                <c:pt idx="344">
                  <c:v>40189.974589000012</c:v>
                </c:pt>
                <c:pt idx="345">
                  <c:v>40189.977249000003</c:v>
                </c:pt>
                <c:pt idx="346">
                  <c:v>40189.979909000001</c:v>
                </c:pt>
                <c:pt idx="347">
                  <c:v>40189.982563000012</c:v>
                </c:pt>
                <c:pt idx="348">
                  <c:v>40189.985220000002</c:v>
                </c:pt>
                <c:pt idx="349">
                  <c:v>40189.987880000001</c:v>
                </c:pt>
                <c:pt idx="350">
                  <c:v>40189.990540000006</c:v>
                </c:pt>
                <c:pt idx="351">
                  <c:v>40189.993197999996</c:v>
                </c:pt>
                <c:pt idx="352">
                  <c:v>40189.995852</c:v>
                </c:pt>
                <c:pt idx="353">
                  <c:v>40189.998512000013</c:v>
                </c:pt>
                <c:pt idx="354">
                  <c:v>40190.001171999997</c:v>
                </c:pt>
                <c:pt idx="355">
                  <c:v>40190.003829000001</c:v>
                </c:pt>
                <c:pt idx="356">
                  <c:v>40190.006482999997</c:v>
                </c:pt>
                <c:pt idx="357">
                  <c:v>40190.009142999996</c:v>
                </c:pt>
                <c:pt idx="358">
                  <c:v>40190.0118</c:v>
                </c:pt>
                <c:pt idx="359">
                  <c:v>40190.014460000006</c:v>
                </c:pt>
                <c:pt idx="360">
                  <c:v>40190.017115000002</c:v>
                </c:pt>
                <c:pt idx="361">
                  <c:v>40190.019775000001</c:v>
                </c:pt>
                <c:pt idx="362">
                  <c:v>40190.022434999999</c:v>
                </c:pt>
                <c:pt idx="363">
                  <c:v>40190.025091999996</c:v>
                </c:pt>
                <c:pt idx="364">
                  <c:v>40190.027745999985</c:v>
                </c:pt>
                <c:pt idx="365">
                  <c:v>40190.030405999998</c:v>
                </c:pt>
                <c:pt idx="366">
                  <c:v>40190.033062999995</c:v>
                </c:pt>
                <c:pt idx="367">
                  <c:v>40190.035722999994</c:v>
                </c:pt>
                <c:pt idx="368">
                  <c:v>40190.038383999999</c:v>
                </c:pt>
                <c:pt idx="369">
                  <c:v>40190.041038000003</c:v>
                </c:pt>
                <c:pt idx="370">
                  <c:v>40190.043696000001</c:v>
                </c:pt>
                <c:pt idx="371">
                  <c:v>40190.046354000013</c:v>
                </c:pt>
                <c:pt idx="372">
                  <c:v>40190.049014000011</c:v>
                </c:pt>
                <c:pt idx="373">
                  <c:v>40190.051668</c:v>
                </c:pt>
                <c:pt idx="374">
                  <c:v>40190.054328000013</c:v>
                </c:pt>
                <c:pt idx="375">
                  <c:v>40190.056985000003</c:v>
                </c:pt>
                <c:pt idx="376">
                  <c:v>40190.059645000001</c:v>
                </c:pt>
                <c:pt idx="377">
                  <c:v>40190.062299000012</c:v>
                </c:pt>
                <c:pt idx="378">
                  <c:v>40190.064959000003</c:v>
                </c:pt>
                <c:pt idx="379">
                  <c:v>40190.067616</c:v>
                </c:pt>
                <c:pt idx="380">
                  <c:v>40190.070276000013</c:v>
                </c:pt>
                <c:pt idx="381">
                  <c:v>40190.072934000003</c:v>
                </c:pt>
                <c:pt idx="382">
                  <c:v>40190.075588</c:v>
                </c:pt>
                <c:pt idx="383">
                  <c:v>40190.078248000013</c:v>
                </c:pt>
                <c:pt idx="384">
                  <c:v>40190.080908000011</c:v>
                </c:pt>
                <c:pt idx="385">
                  <c:v>40190.083566000001</c:v>
                </c:pt>
                <c:pt idx="386">
                  <c:v>40190.086220000012</c:v>
                </c:pt>
                <c:pt idx="387">
                  <c:v>40190.088880000003</c:v>
                </c:pt>
                <c:pt idx="388">
                  <c:v>40190.091540000001</c:v>
                </c:pt>
                <c:pt idx="389">
                  <c:v>40190.094196999999</c:v>
                </c:pt>
                <c:pt idx="390">
                  <c:v>40190.096852000002</c:v>
                </c:pt>
                <c:pt idx="391">
                  <c:v>40190.099512000001</c:v>
                </c:pt>
                <c:pt idx="392">
                  <c:v>40190.102168999998</c:v>
                </c:pt>
                <c:pt idx="393">
                  <c:v>40190.104829000011</c:v>
                </c:pt>
                <c:pt idx="394">
                  <c:v>40190.107482999985</c:v>
                </c:pt>
                <c:pt idx="395">
                  <c:v>40190.110143999998</c:v>
                </c:pt>
                <c:pt idx="396">
                  <c:v>40190.112801000003</c:v>
                </c:pt>
                <c:pt idx="397">
                  <c:v>40190.115460999994</c:v>
                </c:pt>
                <c:pt idx="398">
                  <c:v>40190.118118000013</c:v>
                </c:pt>
                <c:pt idx="399">
                  <c:v>40190.120772999995</c:v>
                </c:pt>
                <c:pt idx="400">
                  <c:v>40190.123432999986</c:v>
                </c:pt>
                <c:pt idx="401">
                  <c:v>40190.126089999998</c:v>
                </c:pt>
                <c:pt idx="402">
                  <c:v>40190.128749999996</c:v>
                </c:pt>
                <c:pt idx="403">
                  <c:v>40190.131403999985</c:v>
                </c:pt>
                <c:pt idx="404">
                  <c:v>40190.134063999998</c:v>
                </c:pt>
                <c:pt idx="405">
                  <c:v>40190.136721999996</c:v>
                </c:pt>
                <c:pt idx="406">
                  <c:v>40190.139381999994</c:v>
                </c:pt>
                <c:pt idx="407">
                  <c:v>40190.142036000012</c:v>
                </c:pt>
                <c:pt idx="408">
                  <c:v>40190.144696000003</c:v>
                </c:pt>
                <c:pt idx="409">
                  <c:v>40190.147353</c:v>
                </c:pt>
                <c:pt idx="410">
                  <c:v>40190.150014000013</c:v>
                </c:pt>
                <c:pt idx="411">
                  <c:v>40190.152668000002</c:v>
                </c:pt>
                <c:pt idx="412">
                  <c:v>40190.155325</c:v>
                </c:pt>
                <c:pt idx="413">
                  <c:v>40190.157984999998</c:v>
                </c:pt>
                <c:pt idx="414">
                  <c:v>40190.160645000004</c:v>
                </c:pt>
                <c:pt idx="415">
                  <c:v>40190.163301999994</c:v>
                </c:pt>
                <c:pt idx="416">
                  <c:v>40190.165955999997</c:v>
                </c:pt>
                <c:pt idx="417">
                  <c:v>40190.168617000003</c:v>
                </c:pt>
                <c:pt idx="418">
                  <c:v>40190.171277000001</c:v>
                </c:pt>
                <c:pt idx="419">
                  <c:v>40190.173933999999</c:v>
                </c:pt>
                <c:pt idx="420">
                  <c:v>40190.176588000002</c:v>
                </c:pt>
                <c:pt idx="421">
                  <c:v>40190.179248</c:v>
                </c:pt>
                <c:pt idx="422">
                  <c:v>40190.181904999998</c:v>
                </c:pt>
                <c:pt idx="423">
                  <c:v>40190.184566000011</c:v>
                </c:pt>
                <c:pt idx="424">
                  <c:v>40190.18722</c:v>
                </c:pt>
                <c:pt idx="425">
                  <c:v>40190.189880000005</c:v>
                </c:pt>
                <c:pt idx="426">
                  <c:v>40190.192537000003</c:v>
                </c:pt>
                <c:pt idx="427">
                  <c:v>40190.195196999994</c:v>
                </c:pt>
                <c:pt idx="428">
                  <c:v>40190.197850999997</c:v>
                </c:pt>
                <c:pt idx="429">
                  <c:v>40190.200511000003</c:v>
                </c:pt>
                <c:pt idx="430">
                  <c:v>40190.203167999985</c:v>
                </c:pt>
                <c:pt idx="431">
                  <c:v>40190.205827999998</c:v>
                </c:pt>
                <c:pt idx="432">
                  <c:v>40190.208488999997</c:v>
                </c:pt>
                <c:pt idx="433">
                  <c:v>40190.211143999994</c:v>
                </c:pt>
                <c:pt idx="434">
                  <c:v>40190.213801999998</c:v>
                </c:pt>
                <c:pt idx="435">
                  <c:v>40190.216459000003</c:v>
                </c:pt>
                <c:pt idx="436">
                  <c:v>40190.219119000001</c:v>
                </c:pt>
                <c:pt idx="437">
                  <c:v>40190.221772999976</c:v>
                </c:pt>
                <c:pt idx="438">
                  <c:v>40190.224432999996</c:v>
                </c:pt>
                <c:pt idx="439">
                  <c:v>40190.227089999986</c:v>
                </c:pt>
                <c:pt idx="440">
                  <c:v>40190.229749999984</c:v>
                </c:pt>
                <c:pt idx="441">
                  <c:v>40190.232403999995</c:v>
                </c:pt>
                <c:pt idx="442">
                  <c:v>40190.235063999986</c:v>
                </c:pt>
                <c:pt idx="443">
                  <c:v>40190.237720999976</c:v>
                </c:pt>
                <c:pt idx="444">
                  <c:v>40190.240380999996</c:v>
                </c:pt>
                <c:pt idx="445">
                  <c:v>40190.243036</c:v>
                </c:pt>
                <c:pt idx="446">
                  <c:v>40190.245694999998</c:v>
                </c:pt>
                <c:pt idx="447">
                  <c:v>40190.248353000003</c:v>
                </c:pt>
                <c:pt idx="448">
                  <c:v>40190.251013000001</c:v>
                </c:pt>
                <c:pt idx="449">
                  <c:v>40190.253671999999</c:v>
                </c:pt>
                <c:pt idx="450">
                  <c:v>40190.256326000002</c:v>
                </c:pt>
                <c:pt idx="451">
                  <c:v>40190.258983</c:v>
                </c:pt>
                <c:pt idx="452">
                  <c:v>40190.261642999976</c:v>
                </c:pt>
                <c:pt idx="453">
                  <c:v>40190.264303000004</c:v>
                </c:pt>
                <c:pt idx="454">
                  <c:v>40190.266958</c:v>
                </c:pt>
                <c:pt idx="455">
                  <c:v>40190.269614999997</c:v>
                </c:pt>
                <c:pt idx="456">
                  <c:v>40190.272275000003</c:v>
                </c:pt>
                <c:pt idx="457">
                  <c:v>40190.274935000001</c:v>
                </c:pt>
                <c:pt idx="458">
                  <c:v>40190.277588999998</c:v>
                </c:pt>
                <c:pt idx="459">
                  <c:v>40190.280247000002</c:v>
                </c:pt>
                <c:pt idx="460">
                  <c:v>40190.282906</c:v>
                </c:pt>
                <c:pt idx="461">
                  <c:v>40190.285565999999</c:v>
                </c:pt>
                <c:pt idx="462">
                  <c:v>40190.288224000011</c:v>
                </c:pt>
                <c:pt idx="463">
                  <c:v>40190.290878</c:v>
                </c:pt>
                <c:pt idx="464">
                  <c:v>40190.293536999998</c:v>
                </c:pt>
                <c:pt idx="465">
                  <c:v>40190.296196999996</c:v>
                </c:pt>
                <c:pt idx="466">
                  <c:v>40190.298854000001</c:v>
                </c:pt>
                <c:pt idx="467">
                  <c:v>40190.301509000012</c:v>
                </c:pt>
                <c:pt idx="468">
                  <c:v>40190.304169000003</c:v>
                </c:pt>
                <c:pt idx="469">
                  <c:v>40190.306829000147</c:v>
                </c:pt>
                <c:pt idx="470">
                  <c:v>40190.309485999998</c:v>
                </c:pt>
                <c:pt idx="471">
                  <c:v>40190.312140000002</c:v>
                </c:pt>
                <c:pt idx="472">
                  <c:v>40190.314800000138</c:v>
                </c:pt>
                <c:pt idx="473">
                  <c:v>40190.317460000006</c:v>
                </c:pt>
                <c:pt idx="474">
                  <c:v>40190.320117000003</c:v>
                </c:pt>
                <c:pt idx="475">
                  <c:v>40190.322772</c:v>
                </c:pt>
                <c:pt idx="476">
                  <c:v>40190.325431999998</c:v>
                </c:pt>
                <c:pt idx="477">
                  <c:v>40190.328089000002</c:v>
                </c:pt>
                <c:pt idx="478">
                  <c:v>40190.330749000001</c:v>
                </c:pt>
                <c:pt idx="479">
                  <c:v>40190.333408999999</c:v>
                </c:pt>
                <c:pt idx="480">
                  <c:v>40190.336063000002</c:v>
                </c:pt>
                <c:pt idx="481">
                  <c:v>40190.338721</c:v>
                </c:pt>
                <c:pt idx="482">
                  <c:v>40190.341380999998</c:v>
                </c:pt>
                <c:pt idx="483">
                  <c:v>40190.344038000185</c:v>
                </c:pt>
                <c:pt idx="484">
                  <c:v>40190.346692000043</c:v>
                </c:pt>
                <c:pt idx="485">
                  <c:v>40190.349353000012</c:v>
                </c:pt>
                <c:pt idx="486">
                  <c:v>40190.3520130002</c:v>
                </c:pt>
                <c:pt idx="487">
                  <c:v>40190.354671000146</c:v>
                </c:pt>
                <c:pt idx="488">
                  <c:v>40190.357326000012</c:v>
                </c:pt>
                <c:pt idx="489">
                  <c:v>40190.359984000002</c:v>
                </c:pt>
                <c:pt idx="490">
                  <c:v>40190.362642</c:v>
                </c:pt>
                <c:pt idx="491">
                  <c:v>40190.365302999999</c:v>
                </c:pt>
                <c:pt idx="492">
                  <c:v>40190.367958000003</c:v>
                </c:pt>
                <c:pt idx="493">
                  <c:v>40190.370615000043</c:v>
                </c:pt>
                <c:pt idx="494">
                  <c:v>40190.373276000013</c:v>
                </c:pt>
                <c:pt idx="495">
                  <c:v>40190.375935000011</c:v>
                </c:pt>
                <c:pt idx="496">
                  <c:v>40190.378593000147</c:v>
                </c:pt>
                <c:pt idx="497">
                  <c:v>40190.381247000012</c:v>
                </c:pt>
                <c:pt idx="498">
                  <c:v>40190.383905000002</c:v>
                </c:pt>
                <c:pt idx="499">
                  <c:v>40190.386566000147</c:v>
                </c:pt>
                <c:pt idx="500">
                  <c:v>40190.389223000013</c:v>
                </c:pt>
                <c:pt idx="501">
                  <c:v>40190.391878000002</c:v>
                </c:pt>
              </c:numCache>
            </c:numRef>
          </c:xVal>
          <c:yVal>
            <c:numRef>
              <c:f>'16-Hole43'!$E$10:$E$511</c:f>
              <c:numCache>
                <c:formatCode>General</c:formatCode>
                <c:ptCount val="502"/>
                <c:pt idx="0">
                  <c:v>2.4547399999999997</c:v>
                </c:pt>
                <c:pt idx="1">
                  <c:v>2.2919200000000002</c:v>
                </c:pt>
                <c:pt idx="2">
                  <c:v>-3.5000000000000146E-4</c:v>
                </c:pt>
                <c:pt idx="3">
                  <c:v>-7.0000000000000281E-4</c:v>
                </c:pt>
                <c:pt idx="4">
                  <c:v>-1.0090000000000003E-2</c:v>
                </c:pt>
                <c:pt idx="5">
                  <c:v>-0.29328000000000032</c:v>
                </c:pt>
                <c:pt idx="6">
                  <c:v>-0.29015000000000002</c:v>
                </c:pt>
                <c:pt idx="7">
                  <c:v>0.15725000000000044</c:v>
                </c:pt>
                <c:pt idx="8">
                  <c:v>0.17673000000000041</c:v>
                </c:pt>
                <c:pt idx="9">
                  <c:v>0.17534000000000041</c:v>
                </c:pt>
                <c:pt idx="10">
                  <c:v>0.16768000000000005</c:v>
                </c:pt>
                <c:pt idx="11">
                  <c:v>0.16664000000000007</c:v>
                </c:pt>
                <c:pt idx="12">
                  <c:v>0.16490000000000013</c:v>
                </c:pt>
                <c:pt idx="13">
                  <c:v>-4.5165119999999845</c:v>
                </c:pt>
                <c:pt idx="14">
                  <c:v>-10.2707</c:v>
                </c:pt>
                <c:pt idx="15">
                  <c:v>-16.040299999999917</c:v>
                </c:pt>
                <c:pt idx="16">
                  <c:v>-21.753900000000005</c:v>
                </c:pt>
                <c:pt idx="17">
                  <c:v>-25.347300000000001</c:v>
                </c:pt>
                <c:pt idx="18">
                  <c:v>-27.089299999999916</c:v>
                </c:pt>
                <c:pt idx="19">
                  <c:v>-33.582750000000011</c:v>
                </c:pt>
                <c:pt idx="20">
                  <c:v>-40.091300000000011</c:v>
                </c:pt>
                <c:pt idx="21">
                  <c:v>-40.620707000000003</c:v>
                </c:pt>
                <c:pt idx="22">
                  <c:v>-41.257218000000002</c:v>
                </c:pt>
                <c:pt idx="23">
                  <c:v>-43.663179000000063</c:v>
                </c:pt>
                <c:pt idx="24">
                  <c:v>-49.400566000000005</c:v>
                </c:pt>
                <c:pt idx="25">
                  <c:v>-51.270800000000001</c:v>
                </c:pt>
                <c:pt idx="26">
                  <c:v>-53.963500000000003</c:v>
                </c:pt>
                <c:pt idx="27">
                  <c:v>-59.720818000000143</c:v>
                </c:pt>
                <c:pt idx="28">
                  <c:v>-65.462125000000256</c:v>
                </c:pt>
                <c:pt idx="29">
                  <c:v>-71.208556000000002</c:v>
                </c:pt>
                <c:pt idx="30">
                  <c:v>-76.953688</c:v>
                </c:pt>
                <c:pt idx="31">
                  <c:v>-82.716399999999993</c:v>
                </c:pt>
                <c:pt idx="32">
                  <c:v>-88.461700000000022</c:v>
                </c:pt>
                <c:pt idx="33">
                  <c:v>-94.208545999999998</c:v>
                </c:pt>
                <c:pt idx="34">
                  <c:v>-99.947173000000319</c:v>
                </c:pt>
                <c:pt idx="35">
                  <c:v>-106.62899999999998</c:v>
                </c:pt>
                <c:pt idx="36">
                  <c:v>-114.25121100000025</c:v>
                </c:pt>
                <c:pt idx="37">
                  <c:v>-121.92700000000002</c:v>
                </c:pt>
                <c:pt idx="38">
                  <c:v>-129.655067</c:v>
                </c:pt>
                <c:pt idx="39">
                  <c:v>-137.3319890000005</c:v>
                </c:pt>
                <c:pt idx="40">
                  <c:v>-145.00044900000057</c:v>
                </c:pt>
                <c:pt idx="41">
                  <c:v>-152.67399999999998</c:v>
                </c:pt>
                <c:pt idx="42">
                  <c:v>-160.29258299999998</c:v>
                </c:pt>
                <c:pt idx="43">
                  <c:v>-167.95892500000051</c:v>
                </c:pt>
                <c:pt idx="44">
                  <c:v>-175.60790600000001</c:v>
                </c:pt>
                <c:pt idx="45">
                  <c:v>-183.24506099999948</c:v>
                </c:pt>
                <c:pt idx="46">
                  <c:v>-190.899</c:v>
                </c:pt>
                <c:pt idx="47">
                  <c:v>-198.54499999999999</c:v>
                </c:pt>
                <c:pt idx="48">
                  <c:v>-206.19463999999999</c:v>
                </c:pt>
                <c:pt idx="49">
                  <c:v>-213.83800000000051</c:v>
                </c:pt>
                <c:pt idx="50">
                  <c:v>-221.45720000000051</c:v>
                </c:pt>
                <c:pt idx="51">
                  <c:v>-229.11824100000001</c:v>
                </c:pt>
                <c:pt idx="52">
                  <c:v>-236.77505599999932</c:v>
                </c:pt>
                <c:pt idx="53">
                  <c:v>-244.39800000000051</c:v>
                </c:pt>
                <c:pt idx="54">
                  <c:v>-252.01691099999999</c:v>
                </c:pt>
                <c:pt idx="55">
                  <c:v>-259.67051699999899</c:v>
                </c:pt>
                <c:pt idx="56">
                  <c:v>-267.32786499999997</c:v>
                </c:pt>
                <c:pt idx="57">
                  <c:v>-274.97219499999886</c:v>
                </c:pt>
                <c:pt idx="58">
                  <c:v>-282.61856799999993</c:v>
                </c:pt>
                <c:pt idx="59">
                  <c:v>-290.25571399999899</c:v>
                </c:pt>
                <c:pt idx="60">
                  <c:v>-291.22899999999862</c:v>
                </c:pt>
                <c:pt idx="61">
                  <c:v>-291.229999999999</c:v>
                </c:pt>
                <c:pt idx="62">
                  <c:v>-291.25992600000001</c:v>
                </c:pt>
                <c:pt idx="63">
                  <c:v>-294.53299999999899</c:v>
                </c:pt>
                <c:pt idx="64">
                  <c:v>-298.07299999999969</c:v>
                </c:pt>
                <c:pt idx="65">
                  <c:v>-305.32236599999999</c:v>
                </c:pt>
                <c:pt idx="66">
                  <c:v>-312.50400000000002</c:v>
                </c:pt>
                <c:pt idx="67">
                  <c:v>-319.85732000000002</c:v>
                </c:pt>
                <c:pt idx="68">
                  <c:v>-327.12900000000002</c:v>
                </c:pt>
                <c:pt idx="69">
                  <c:v>-334.39624699999899</c:v>
                </c:pt>
                <c:pt idx="70">
                  <c:v>-341.58799999999923</c:v>
                </c:pt>
                <c:pt idx="71">
                  <c:v>-348.94200000000001</c:v>
                </c:pt>
                <c:pt idx="72">
                  <c:v>-356.19410399999964</c:v>
                </c:pt>
                <c:pt idx="73">
                  <c:v>-363.49099399999886</c:v>
                </c:pt>
                <c:pt idx="74">
                  <c:v>-370.729999999999</c:v>
                </c:pt>
                <c:pt idx="75">
                  <c:v>-378.00070399999993</c:v>
                </c:pt>
                <c:pt idx="76">
                  <c:v>-385.27199999999868</c:v>
                </c:pt>
                <c:pt idx="77">
                  <c:v>-392.55709999999999</c:v>
                </c:pt>
                <c:pt idx="78">
                  <c:v>-400.23099999999874</c:v>
                </c:pt>
                <c:pt idx="79">
                  <c:v>-407.85599999999999</c:v>
                </c:pt>
                <c:pt idx="80">
                  <c:v>-415.47799999999899</c:v>
                </c:pt>
                <c:pt idx="81">
                  <c:v>-423.14940700000102</c:v>
                </c:pt>
                <c:pt idx="82">
                  <c:v>-430.73599999999868</c:v>
                </c:pt>
                <c:pt idx="83">
                  <c:v>-438.41928200000001</c:v>
                </c:pt>
                <c:pt idx="84">
                  <c:v>-446.06799999999993</c:v>
                </c:pt>
                <c:pt idx="85">
                  <c:v>-453.71725699999899</c:v>
                </c:pt>
                <c:pt idx="86">
                  <c:v>-461.363472</c:v>
                </c:pt>
                <c:pt idx="87">
                  <c:v>-468.90894299999923</c:v>
                </c:pt>
                <c:pt idx="88">
                  <c:v>-476.65351699999923</c:v>
                </c:pt>
                <c:pt idx="89">
                  <c:v>-484.30369200000001</c:v>
                </c:pt>
                <c:pt idx="90">
                  <c:v>-491.95231199999893</c:v>
                </c:pt>
                <c:pt idx="91">
                  <c:v>-499.59220800000003</c:v>
                </c:pt>
                <c:pt idx="92">
                  <c:v>-507.241241</c:v>
                </c:pt>
                <c:pt idx="93">
                  <c:v>-514.89233899999999</c:v>
                </c:pt>
                <c:pt idx="94">
                  <c:v>-522.56457799999998</c:v>
                </c:pt>
                <c:pt idx="95">
                  <c:v>-530.190699</c:v>
                </c:pt>
                <c:pt idx="96">
                  <c:v>-537.84848399999998</c:v>
                </c:pt>
                <c:pt idx="97">
                  <c:v>-545.26293899999996</c:v>
                </c:pt>
                <c:pt idx="98">
                  <c:v>-552.52653299999997</c:v>
                </c:pt>
                <c:pt idx="99">
                  <c:v>-559.80372899999998</c:v>
                </c:pt>
                <c:pt idx="100">
                  <c:v>-567.07208000000003</c:v>
                </c:pt>
                <c:pt idx="101">
                  <c:v>-574.34665799999686</c:v>
                </c:pt>
                <c:pt idx="102">
                  <c:v>-581.58708200000001</c:v>
                </c:pt>
                <c:pt idx="103">
                  <c:v>-588.86319499999797</c:v>
                </c:pt>
                <c:pt idx="104">
                  <c:v>-596.11699999999996</c:v>
                </c:pt>
                <c:pt idx="105">
                  <c:v>-603.39356299999997</c:v>
                </c:pt>
                <c:pt idx="106">
                  <c:v>-610.67244300000004</c:v>
                </c:pt>
                <c:pt idx="107">
                  <c:v>-617.83906699999761</c:v>
                </c:pt>
                <c:pt idx="108">
                  <c:v>-625.10285699999997</c:v>
                </c:pt>
                <c:pt idx="109">
                  <c:v>-632.38467700000001</c:v>
                </c:pt>
                <c:pt idx="110">
                  <c:v>-639.624549</c:v>
                </c:pt>
                <c:pt idx="111">
                  <c:v>-646.90763499999946</c:v>
                </c:pt>
                <c:pt idx="112">
                  <c:v>-654.18364300000053</c:v>
                </c:pt>
                <c:pt idx="113">
                  <c:v>-661.42949099999998</c:v>
                </c:pt>
                <c:pt idx="114">
                  <c:v>-668.69880000000262</c:v>
                </c:pt>
                <c:pt idx="115">
                  <c:v>-675.96940499999948</c:v>
                </c:pt>
                <c:pt idx="116">
                  <c:v>-683.23699999999997</c:v>
                </c:pt>
                <c:pt idx="117">
                  <c:v>-690.48945900000001</c:v>
                </c:pt>
                <c:pt idx="118">
                  <c:v>-697.78592400000002</c:v>
                </c:pt>
                <c:pt idx="119">
                  <c:v>-705.01667399999997</c:v>
                </c:pt>
                <c:pt idx="120">
                  <c:v>-712.32646899999747</c:v>
                </c:pt>
                <c:pt idx="121">
                  <c:v>-719.60400000000004</c:v>
                </c:pt>
                <c:pt idx="122">
                  <c:v>-726.84299999999746</c:v>
                </c:pt>
                <c:pt idx="123">
                  <c:v>-734.10900000000004</c:v>
                </c:pt>
                <c:pt idx="124">
                  <c:v>-741.39304700000002</c:v>
                </c:pt>
                <c:pt idx="125">
                  <c:v>-748.66446499999938</c:v>
                </c:pt>
                <c:pt idx="126">
                  <c:v>-755.89819499999999</c:v>
                </c:pt>
                <c:pt idx="127">
                  <c:v>-763.16199999999947</c:v>
                </c:pt>
                <c:pt idx="128">
                  <c:v>-770.40899999999999</c:v>
                </c:pt>
                <c:pt idx="129">
                  <c:v>-777.724107</c:v>
                </c:pt>
                <c:pt idx="130">
                  <c:v>-784.96846199999948</c:v>
                </c:pt>
                <c:pt idx="131">
                  <c:v>-792.26249099999939</c:v>
                </c:pt>
                <c:pt idx="132">
                  <c:v>-799.50699999999949</c:v>
                </c:pt>
                <c:pt idx="133">
                  <c:v>-806.78500000000054</c:v>
                </c:pt>
                <c:pt idx="134">
                  <c:v>-813.98599999999999</c:v>
                </c:pt>
                <c:pt idx="135">
                  <c:v>-821.29835400000252</c:v>
                </c:pt>
                <c:pt idx="136">
                  <c:v>-828.591769</c:v>
                </c:pt>
                <c:pt idx="137">
                  <c:v>-835.84065899999746</c:v>
                </c:pt>
                <c:pt idx="138">
                  <c:v>-843.12485900000001</c:v>
                </c:pt>
                <c:pt idx="139">
                  <c:v>-850.35599999999761</c:v>
                </c:pt>
                <c:pt idx="140">
                  <c:v>-857.63099999999997</c:v>
                </c:pt>
                <c:pt idx="141">
                  <c:v>-864.89900299999999</c:v>
                </c:pt>
                <c:pt idx="142">
                  <c:v>-872.15755399999796</c:v>
                </c:pt>
                <c:pt idx="143">
                  <c:v>-879.42399999999998</c:v>
                </c:pt>
                <c:pt idx="144">
                  <c:v>-886.68687600000055</c:v>
                </c:pt>
                <c:pt idx="145">
                  <c:v>-893.95899999999949</c:v>
                </c:pt>
                <c:pt idx="146">
                  <c:v>-901.22617300000002</c:v>
                </c:pt>
                <c:pt idx="147">
                  <c:v>-908.43210599999748</c:v>
                </c:pt>
                <c:pt idx="148">
                  <c:v>-915.74205699999948</c:v>
                </c:pt>
                <c:pt idx="149">
                  <c:v>-922.90028199999949</c:v>
                </c:pt>
                <c:pt idx="150">
                  <c:v>-930.19340400000215</c:v>
                </c:pt>
                <c:pt idx="151">
                  <c:v>-937.44301999999948</c:v>
                </c:pt>
                <c:pt idx="152">
                  <c:v>-944.73400000000004</c:v>
                </c:pt>
                <c:pt idx="153">
                  <c:v>-952.00456599999939</c:v>
                </c:pt>
                <c:pt idx="154">
                  <c:v>-959.27959800000053</c:v>
                </c:pt>
                <c:pt idx="155">
                  <c:v>-966.54122599999698</c:v>
                </c:pt>
                <c:pt idx="156">
                  <c:v>-973.78700000000003</c:v>
                </c:pt>
                <c:pt idx="157">
                  <c:v>-981.05797299999949</c:v>
                </c:pt>
                <c:pt idx="158">
                  <c:v>-988.33472099999949</c:v>
                </c:pt>
                <c:pt idx="159">
                  <c:v>-995.60205599999949</c:v>
                </c:pt>
                <c:pt idx="160">
                  <c:v>-1002.8781710000005</c:v>
                </c:pt>
                <c:pt idx="161">
                  <c:v>-1010.125942</c:v>
                </c:pt>
                <c:pt idx="162">
                  <c:v>-1017.390742</c:v>
                </c:pt>
                <c:pt idx="163">
                  <c:v>-1024.6850449999952</c:v>
                </c:pt>
                <c:pt idx="164">
                  <c:v>-1031.9100000000001</c:v>
                </c:pt>
                <c:pt idx="165">
                  <c:v>-1039.1799999999998</c:v>
                </c:pt>
                <c:pt idx="166">
                  <c:v>-1046.422941</c:v>
                </c:pt>
                <c:pt idx="167">
                  <c:v>-1053.73</c:v>
                </c:pt>
                <c:pt idx="168">
                  <c:v>-1060.98127</c:v>
                </c:pt>
                <c:pt idx="169">
                  <c:v>-1068.22</c:v>
                </c:pt>
                <c:pt idx="170">
                  <c:v>-1075.47</c:v>
                </c:pt>
                <c:pt idx="171">
                  <c:v>-1082.74</c:v>
                </c:pt>
                <c:pt idx="172">
                  <c:v>-1090.0514579999999</c:v>
                </c:pt>
                <c:pt idx="173">
                  <c:v>-1097.3131309999947</c:v>
                </c:pt>
                <c:pt idx="174">
                  <c:v>-1104.5915520000001</c:v>
                </c:pt>
                <c:pt idx="175">
                  <c:v>-1111.8365990000011</c:v>
                </c:pt>
                <c:pt idx="176">
                  <c:v>-1119.1216459999998</c:v>
                </c:pt>
                <c:pt idx="177">
                  <c:v>-1126.3566930000011</c:v>
                </c:pt>
                <c:pt idx="178">
                  <c:v>-1133.6221739999999</c:v>
                </c:pt>
                <c:pt idx="179">
                  <c:v>-1140.82</c:v>
                </c:pt>
                <c:pt idx="180">
                  <c:v>-1148.1718329999946</c:v>
                </c:pt>
                <c:pt idx="181">
                  <c:v>-1155.4368800000011</c:v>
                </c:pt>
                <c:pt idx="182">
                  <c:v>-1162.6848179999952</c:v>
                </c:pt>
                <c:pt idx="183">
                  <c:v>-1169.9869740000001</c:v>
                </c:pt>
                <c:pt idx="184">
                  <c:v>-1177.2450260000001</c:v>
                </c:pt>
                <c:pt idx="185">
                  <c:v>-1184.4970680000001</c:v>
                </c:pt>
                <c:pt idx="186">
                  <c:v>-1191.782115</c:v>
                </c:pt>
                <c:pt idx="187">
                  <c:v>-1199.0571620000001</c:v>
                </c:pt>
                <c:pt idx="188">
                  <c:v>-1206.3222089999952</c:v>
                </c:pt>
                <c:pt idx="189">
                  <c:v>-1213.587256</c:v>
                </c:pt>
                <c:pt idx="190">
                  <c:v>-1220.7778780000001</c:v>
                </c:pt>
                <c:pt idx="191">
                  <c:v>-1228.0116869999999</c:v>
                </c:pt>
                <c:pt idx="192">
                  <c:v>-1235.3123959999998</c:v>
                </c:pt>
                <c:pt idx="193">
                  <c:v>-1242.5693039999999</c:v>
                </c:pt>
                <c:pt idx="194">
                  <c:v>-1249.8399999999999</c:v>
                </c:pt>
                <c:pt idx="195">
                  <c:v>-1257.0981529999999</c:v>
                </c:pt>
                <c:pt idx="196">
                  <c:v>-1264.3707299999999</c:v>
                </c:pt>
                <c:pt idx="197">
                  <c:v>-1266.9000000000001</c:v>
                </c:pt>
                <c:pt idx="198">
                  <c:v>-1266.9000000000001</c:v>
                </c:pt>
                <c:pt idx="199">
                  <c:v>-1266.9000000000001</c:v>
                </c:pt>
                <c:pt idx="200">
                  <c:v>-1266.9000000000001</c:v>
                </c:pt>
                <c:pt idx="201">
                  <c:v>-1267.07</c:v>
                </c:pt>
                <c:pt idx="202">
                  <c:v>-1267.07</c:v>
                </c:pt>
                <c:pt idx="203">
                  <c:v>-1268.608956</c:v>
                </c:pt>
                <c:pt idx="204">
                  <c:v>-1272.4364800000001</c:v>
                </c:pt>
                <c:pt idx="205">
                  <c:v>-1276.25</c:v>
                </c:pt>
                <c:pt idx="206">
                  <c:v>-1280.0715270000001</c:v>
                </c:pt>
                <c:pt idx="207">
                  <c:v>-1284.5135749999999</c:v>
                </c:pt>
                <c:pt idx="208">
                  <c:v>-1290.32</c:v>
                </c:pt>
                <c:pt idx="209">
                  <c:v>-1297.3781939999999</c:v>
                </c:pt>
                <c:pt idx="210">
                  <c:v>-1303.8832409999923</c:v>
                </c:pt>
                <c:pt idx="211">
                  <c:v>-1310.8178600000001</c:v>
                </c:pt>
                <c:pt idx="212">
                  <c:v>-1318.08</c:v>
                </c:pt>
                <c:pt idx="213">
                  <c:v>-1325.369668</c:v>
                </c:pt>
                <c:pt idx="214">
                  <c:v>-1332.633428999992</c:v>
                </c:pt>
                <c:pt idx="215">
                  <c:v>-1339.8684759999999</c:v>
                </c:pt>
                <c:pt idx="216">
                  <c:v>-1347.143523</c:v>
                </c:pt>
                <c:pt idx="217">
                  <c:v>-1354.46</c:v>
                </c:pt>
                <c:pt idx="218">
                  <c:v>-1362.0836159999999</c:v>
                </c:pt>
                <c:pt idx="219">
                  <c:v>-1369.7</c:v>
                </c:pt>
                <c:pt idx="220">
                  <c:v>-1377.31</c:v>
                </c:pt>
                <c:pt idx="221">
                  <c:v>-1385.01</c:v>
                </c:pt>
                <c:pt idx="222">
                  <c:v>-1392.64951</c:v>
                </c:pt>
                <c:pt idx="223">
                  <c:v>-1400.3188510000011</c:v>
                </c:pt>
                <c:pt idx="224">
                  <c:v>-1407.924745</c:v>
                </c:pt>
                <c:pt idx="225">
                  <c:v>-1415.61</c:v>
                </c:pt>
                <c:pt idx="226">
                  <c:v>-1423.2549899999999</c:v>
                </c:pt>
                <c:pt idx="227">
                  <c:v>-1430.9090389999999</c:v>
                </c:pt>
                <c:pt idx="228">
                  <c:v>-1438.49</c:v>
                </c:pt>
                <c:pt idx="229">
                  <c:v>-1446.178265</c:v>
                </c:pt>
                <c:pt idx="230">
                  <c:v>-1453.78</c:v>
                </c:pt>
                <c:pt idx="231">
                  <c:v>-1461.4528730000011</c:v>
                </c:pt>
                <c:pt idx="232">
                  <c:v>-1469.1</c:v>
                </c:pt>
                <c:pt idx="233">
                  <c:v>-1476.75</c:v>
                </c:pt>
                <c:pt idx="234">
                  <c:v>-1484.41</c:v>
                </c:pt>
                <c:pt idx="235">
                  <c:v>-1492.0494139999998</c:v>
                </c:pt>
                <c:pt idx="236">
                  <c:v>-1499.6444609999944</c:v>
                </c:pt>
                <c:pt idx="237">
                  <c:v>-1507.25</c:v>
                </c:pt>
                <c:pt idx="238">
                  <c:v>-1514.8945550000001</c:v>
                </c:pt>
                <c:pt idx="239">
                  <c:v>-1522.54</c:v>
                </c:pt>
                <c:pt idx="240">
                  <c:v>-1530.2</c:v>
                </c:pt>
                <c:pt idx="241">
                  <c:v>-1538.11</c:v>
                </c:pt>
                <c:pt idx="242">
                  <c:v>-1546.1359279999999</c:v>
                </c:pt>
                <c:pt idx="243">
                  <c:v>-1554.1899999999998</c:v>
                </c:pt>
                <c:pt idx="244">
                  <c:v>-1562.2648359999998</c:v>
                </c:pt>
                <c:pt idx="245">
                  <c:v>-1570.297354</c:v>
                </c:pt>
                <c:pt idx="246">
                  <c:v>-1578.3411630000001</c:v>
                </c:pt>
                <c:pt idx="247">
                  <c:v>-1586.42</c:v>
                </c:pt>
                <c:pt idx="248">
                  <c:v>-1594.4687800000011</c:v>
                </c:pt>
                <c:pt idx="249">
                  <c:v>-1602.5400709999999</c:v>
                </c:pt>
                <c:pt idx="250">
                  <c:v>-1610.576397</c:v>
                </c:pt>
                <c:pt idx="251">
                  <c:v>-1618.6399999999999</c:v>
                </c:pt>
                <c:pt idx="252">
                  <c:v>-1626.6599999999999</c:v>
                </c:pt>
                <c:pt idx="253">
                  <c:v>-1634.7502589999999</c:v>
                </c:pt>
                <c:pt idx="254">
                  <c:v>-1642.755306</c:v>
                </c:pt>
                <c:pt idx="255">
                  <c:v>-1650.795441</c:v>
                </c:pt>
                <c:pt idx="256">
                  <c:v>-1658.8430989999952</c:v>
                </c:pt>
                <c:pt idx="257">
                  <c:v>-1666.93</c:v>
                </c:pt>
                <c:pt idx="258">
                  <c:v>-1674.98</c:v>
                </c:pt>
                <c:pt idx="259">
                  <c:v>-1683.00054</c:v>
                </c:pt>
                <c:pt idx="260">
                  <c:v>-1691.1044839999952</c:v>
                </c:pt>
                <c:pt idx="261">
                  <c:v>-1699.08</c:v>
                </c:pt>
                <c:pt idx="262">
                  <c:v>-1707.1621009999944</c:v>
                </c:pt>
                <c:pt idx="263">
                  <c:v>-1711.8510919999999</c:v>
                </c:pt>
                <c:pt idx="264">
                  <c:v>-1719.85</c:v>
                </c:pt>
                <c:pt idx="265">
                  <c:v>-1727.950822</c:v>
                </c:pt>
                <c:pt idx="266">
                  <c:v>-1735.9873359999999</c:v>
                </c:pt>
                <c:pt idx="267">
                  <c:v>-1744.08</c:v>
                </c:pt>
                <c:pt idx="268">
                  <c:v>-1752.09</c:v>
                </c:pt>
                <c:pt idx="269">
                  <c:v>-1760.1510089999952</c:v>
                </c:pt>
                <c:pt idx="270">
                  <c:v>-1768.2160560000011</c:v>
                </c:pt>
                <c:pt idx="271">
                  <c:v>-1776.28</c:v>
                </c:pt>
                <c:pt idx="272">
                  <c:v>-1784.27845</c:v>
                </c:pt>
                <c:pt idx="273">
                  <c:v>-1792.23</c:v>
                </c:pt>
                <c:pt idx="274">
                  <c:v>-1800.3562439999998</c:v>
                </c:pt>
                <c:pt idx="275">
                  <c:v>-1808.3232269999944</c:v>
                </c:pt>
                <c:pt idx="276">
                  <c:v>-1816.42</c:v>
                </c:pt>
                <c:pt idx="277">
                  <c:v>-1824.49</c:v>
                </c:pt>
                <c:pt idx="278">
                  <c:v>-1832.53</c:v>
                </c:pt>
                <c:pt idx="279">
                  <c:v>-1840.5968479999999</c:v>
                </c:pt>
                <c:pt idx="280">
                  <c:v>-1848.6599999999999</c:v>
                </c:pt>
                <c:pt idx="281">
                  <c:v>-1856.7144659999999</c:v>
                </c:pt>
                <c:pt idx="282">
                  <c:v>-1864.778274</c:v>
                </c:pt>
                <c:pt idx="283">
                  <c:v>-1872.8116660000001</c:v>
                </c:pt>
                <c:pt idx="284">
                  <c:v>-1880.86</c:v>
                </c:pt>
                <c:pt idx="285">
                  <c:v>-1888.86</c:v>
                </c:pt>
                <c:pt idx="286">
                  <c:v>-1896.98</c:v>
                </c:pt>
                <c:pt idx="287">
                  <c:v>-1905.04</c:v>
                </c:pt>
                <c:pt idx="288">
                  <c:v>-1913.0811259999998</c:v>
                </c:pt>
                <c:pt idx="289">
                  <c:v>-1921.1419479999952</c:v>
                </c:pt>
                <c:pt idx="290">
                  <c:v>-1929.1887429999952</c:v>
                </c:pt>
                <c:pt idx="291">
                  <c:v>-1937.2625520000001</c:v>
                </c:pt>
                <c:pt idx="292">
                  <c:v>-1945.28</c:v>
                </c:pt>
                <c:pt idx="293">
                  <c:v>-1953.3521359999957</c:v>
                </c:pt>
                <c:pt idx="294">
                  <c:v>-1961.433978</c:v>
                </c:pt>
                <c:pt idx="295">
                  <c:v>-1969.462229</c:v>
                </c:pt>
                <c:pt idx="296">
                  <c:v>-1977.5015950000011</c:v>
                </c:pt>
                <c:pt idx="297">
                  <c:v>-1985.5761620000001</c:v>
                </c:pt>
                <c:pt idx="298">
                  <c:v>-1993.6499999999999</c:v>
                </c:pt>
                <c:pt idx="299">
                  <c:v>-2001.6730209999939</c:v>
                </c:pt>
                <c:pt idx="300">
                  <c:v>-2009.7642939999998</c:v>
                </c:pt>
                <c:pt idx="301">
                  <c:v>-2017.78</c:v>
                </c:pt>
                <c:pt idx="302">
                  <c:v>-2025.8513369999937</c:v>
                </c:pt>
                <c:pt idx="303">
                  <c:v>-2033.9026050000011</c:v>
                </c:pt>
                <c:pt idx="304">
                  <c:v>-2041.95</c:v>
                </c:pt>
                <c:pt idx="305">
                  <c:v>-2049.9826989999997</c:v>
                </c:pt>
                <c:pt idx="306">
                  <c:v>-2058.035809</c:v>
                </c:pt>
                <c:pt idx="307">
                  <c:v>-2066.0034909999999</c:v>
                </c:pt>
                <c:pt idx="308">
                  <c:v>-2074.077839</c:v>
                </c:pt>
                <c:pt idx="309">
                  <c:v>-2082.1311080000087</c:v>
                </c:pt>
                <c:pt idx="310">
                  <c:v>-2090.1879330000002</c:v>
                </c:pt>
                <c:pt idx="311">
                  <c:v>-2098.244469999986</c:v>
                </c:pt>
                <c:pt idx="312">
                  <c:v>-2106.2780269999998</c:v>
                </c:pt>
                <c:pt idx="313">
                  <c:v>-2114.3330740000097</c:v>
                </c:pt>
                <c:pt idx="314">
                  <c:v>-2122.4</c:v>
                </c:pt>
                <c:pt idx="315">
                  <c:v>-2130.46</c:v>
                </c:pt>
                <c:pt idx="316">
                  <c:v>-2138.5</c:v>
                </c:pt>
                <c:pt idx="317">
                  <c:v>-2146.5715770000102</c:v>
                </c:pt>
                <c:pt idx="318">
                  <c:v>-2154.59</c:v>
                </c:pt>
                <c:pt idx="319">
                  <c:v>-2162.6691940000001</c:v>
                </c:pt>
                <c:pt idx="320">
                  <c:v>-2170.7084019999884</c:v>
                </c:pt>
                <c:pt idx="321">
                  <c:v>-2178.7468119999899</c:v>
                </c:pt>
                <c:pt idx="322">
                  <c:v>-2186.7984959999899</c:v>
                </c:pt>
                <c:pt idx="323">
                  <c:v>-2194.8300000000022</c:v>
                </c:pt>
                <c:pt idx="324">
                  <c:v>-2202.8500000000022</c:v>
                </c:pt>
                <c:pt idx="325">
                  <c:v>-2210.9820460000001</c:v>
                </c:pt>
                <c:pt idx="326">
                  <c:v>-2219.0386839999987</c:v>
                </c:pt>
                <c:pt idx="327">
                  <c:v>-2227.0452599999999</c:v>
                </c:pt>
                <c:pt idx="328">
                  <c:v>-2235.12</c:v>
                </c:pt>
                <c:pt idx="329">
                  <c:v>-2243.1838249999987</c:v>
                </c:pt>
                <c:pt idx="330">
                  <c:v>-2251.23</c:v>
                </c:pt>
                <c:pt idx="331">
                  <c:v>-2259.3100000000022</c:v>
                </c:pt>
                <c:pt idx="332">
                  <c:v>-2267.349224</c:v>
                </c:pt>
                <c:pt idx="333">
                  <c:v>-2275.3700000000022</c:v>
                </c:pt>
                <c:pt idx="334">
                  <c:v>-2283.4553830000082</c:v>
                </c:pt>
                <c:pt idx="335">
                  <c:v>-2291.4841059999999</c:v>
                </c:pt>
                <c:pt idx="336">
                  <c:v>-2299.5591530000097</c:v>
                </c:pt>
                <c:pt idx="337">
                  <c:v>-2307.61</c:v>
                </c:pt>
                <c:pt idx="338">
                  <c:v>-2315.6615590000001</c:v>
                </c:pt>
                <c:pt idx="339">
                  <c:v>-2323.705367</c:v>
                </c:pt>
                <c:pt idx="340">
                  <c:v>-2331.66</c:v>
                </c:pt>
                <c:pt idx="341">
                  <c:v>-2339.7543879999998</c:v>
                </c:pt>
                <c:pt idx="342">
                  <c:v>-2347.79</c:v>
                </c:pt>
                <c:pt idx="343">
                  <c:v>-2355.8506020000082</c:v>
                </c:pt>
                <c:pt idx="344">
                  <c:v>-2363.88</c:v>
                </c:pt>
                <c:pt idx="345">
                  <c:v>-2371.9409320000022</c:v>
                </c:pt>
                <c:pt idx="346">
                  <c:v>-2380.0196219999998</c:v>
                </c:pt>
                <c:pt idx="347">
                  <c:v>-2388.0535020000116</c:v>
                </c:pt>
                <c:pt idx="348">
                  <c:v>-2396.0997160000102</c:v>
                </c:pt>
                <c:pt idx="349">
                  <c:v>-2404.154763</c:v>
                </c:pt>
                <c:pt idx="350">
                  <c:v>-2412.2098099999898</c:v>
                </c:pt>
                <c:pt idx="351">
                  <c:v>-2420.2748569999999</c:v>
                </c:pt>
                <c:pt idx="352">
                  <c:v>-2428.3100000000022</c:v>
                </c:pt>
                <c:pt idx="353">
                  <c:v>-2436.384951</c:v>
                </c:pt>
                <c:pt idx="354">
                  <c:v>-2444.4399980000012</c:v>
                </c:pt>
                <c:pt idx="355">
                  <c:v>-2452.4650449999999</c:v>
                </c:pt>
                <c:pt idx="356">
                  <c:v>-2460.5200920000002</c:v>
                </c:pt>
                <c:pt idx="357">
                  <c:v>-2467.42</c:v>
                </c:pt>
                <c:pt idx="358">
                  <c:v>-2467.8000000000002</c:v>
                </c:pt>
                <c:pt idx="359">
                  <c:v>-2467.98</c:v>
                </c:pt>
                <c:pt idx="360">
                  <c:v>-2467.61</c:v>
                </c:pt>
                <c:pt idx="361">
                  <c:v>-2464.6070110000001</c:v>
                </c:pt>
                <c:pt idx="362">
                  <c:v>-2455.0070340000002</c:v>
                </c:pt>
                <c:pt idx="363">
                  <c:v>-2443.7378049999998</c:v>
                </c:pt>
                <c:pt idx="364">
                  <c:v>-2426.0989489999997</c:v>
                </c:pt>
                <c:pt idx="365">
                  <c:v>-2406.3757020000121</c:v>
                </c:pt>
                <c:pt idx="366">
                  <c:v>-2378.1001170000022</c:v>
                </c:pt>
                <c:pt idx="367">
                  <c:v>-2349.7411670000001</c:v>
                </c:pt>
                <c:pt idx="368">
                  <c:v>-2321.12</c:v>
                </c:pt>
                <c:pt idx="369">
                  <c:v>-2292.5693430000001</c:v>
                </c:pt>
                <c:pt idx="370">
                  <c:v>-2264.02</c:v>
                </c:pt>
                <c:pt idx="371">
                  <c:v>-2235.6999999999998</c:v>
                </c:pt>
                <c:pt idx="372">
                  <c:v>-2206.947263</c:v>
                </c:pt>
                <c:pt idx="373">
                  <c:v>-2178.3895259999999</c:v>
                </c:pt>
                <c:pt idx="374">
                  <c:v>-2149.9230530000082</c:v>
                </c:pt>
                <c:pt idx="375">
                  <c:v>-2121.38</c:v>
                </c:pt>
                <c:pt idx="376">
                  <c:v>-2092.8506230000012</c:v>
                </c:pt>
                <c:pt idx="377">
                  <c:v>-2064.4100000000012</c:v>
                </c:pt>
                <c:pt idx="378">
                  <c:v>-2035.8899999999999</c:v>
                </c:pt>
                <c:pt idx="379">
                  <c:v>-2007.1422319999951</c:v>
                </c:pt>
                <c:pt idx="380">
                  <c:v>-1978.6599999999999</c:v>
                </c:pt>
                <c:pt idx="381">
                  <c:v>-1950.3799999999999</c:v>
                </c:pt>
                <c:pt idx="382">
                  <c:v>-1925.612582</c:v>
                </c:pt>
                <c:pt idx="383">
                  <c:v>-1900.94</c:v>
                </c:pt>
                <c:pt idx="384">
                  <c:v>-1877.5201629999999</c:v>
                </c:pt>
                <c:pt idx="385">
                  <c:v>-1853.3024169999946</c:v>
                </c:pt>
                <c:pt idx="386">
                  <c:v>-1829.304003</c:v>
                </c:pt>
                <c:pt idx="387">
                  <c:v>-1805.312721</c:v>
                </c:pt>
                <c:pt idx="388">
                  <c:v>-1782.5552210000001</c:v>
                </c:pt>
                <c:pt idx="389">
                  <c:v>-1761.48</c:v>
                </c:pt>
                <c:pt idx="390">
                  <c:v>-1739.4190960000001</c:v>
                </c:pt>
                <c:pt idx="391">
                  <c:v>-1717.1931149999937</c:v>
                </c:pt>
                <c:pt idx="392">
                  <c:v>-1694.3</c:v>
                </c:pt>
                <c:pt idx="393">
                  <c:v>-1670.1299999999999</c:v>
                </c:pt>
                <c:pt idx="394">
                  <c:v>-1646.7714079999998</c:v>
                </c:pt>
                <c:pt idx="395">
                  <c:v>-1624.4975050000044</c:v>
                </c:pt>
                <c:pt idx="396">
                  <c:v>-1603.3036030000001</c:v>
                </c:pt>
                <c:pt idx="397">
                  <c:v>-1582.7882079999999</c:v>
                </c:pt>
                <c:pt idx="398">
                  <c:v>-1562.9138129999999</c:v>
                </c:pt>
                <c:pt idx="399">
                  <c:v>-1543.0886720000001</c:v>
                </c:pt>
                <c:pt idx="400">
                  <c:v>-1523.0235319999999</c:v>
                </c:pt>
                <c:pt idx="401">
                  <c:v>-1501.9098950000011</c:v>
                </c:pt>
                <c:pt idx="402">
                  <c:v>-1480.7763130000001</c:v>
                </c:pt>
                <c:pt idx="403">
                  <c:v>-1459.8044609999952</c:v>
                </c:pt>
                <c:pt idx="404">
                  <c:v>-1439.002383</c:v>
                </c:pt>
                <c:pt idx="405">
                  <c:v>-1418.28</c:v>
                </c:pt>
                <c:pt idx="406">
                  <c:v>-1397.9007970000011</c:v>
                </c:pt>
                <c:pt idx="407">
                  <c:v>-1378.32</c:v>
                </c:pt>
                <c:pt idx="408">
                  <c:v>-1358.2267730000056</c:v>
                </c:pt>
                <c:pt idx="409">
                  <c:v>-1337.6184759999999</c:v>
                </c:pt>
                <c:pt idx="410">
                  <c:v>-1317.59</c:v>
                </c:pt>
                <c:pt idx="411">
                  <c:v>-1297.3550650000011</c:v>
                </c:pt>
                <c:pt idx="412">
                  <c:v>-1277.0832019999998</c:v>
                </c:pt>
                <c:pt idx="413">
                  <c:v>-1256.81</c:v>
                </c:pt>
                <c:pt idx="414">
                  <c:v>-1236.4851540000011</c:v>
                </c:pt>
                <c:pt idx="415">
                  <c:v>-1216.1624899999952</c:v>
                </c:pt>
                <c:pt idx="416">
                  <c:v>-1195.8855530000051</c:v>
                </c:pt>
                <c:pt idx="417">
                  <c:v>-1175.62165</c:v>
                </c:pt>
                <c:pt idx="418">
                  <c:v>-1154.000998</c:v>
                </c:pt>
                <c:pt idx="419">
                  <c:v>-1131.081833</c:v>
                </c:pt>
                <c:pt idx="420">
                  <c:v>-1108.07</c:v>
                </c:pt>
                <c:pt idx="421">
                  <c:v>-1086.3899999999999</c:v>
                </c:pt>
                <c:pt idx="422">
                  <c:v>-1065.7770290000001</c:v>
                </c:pt>
                <c:pt idx="423">
                  <c:v>-1045.49</c:v>
                </c:pt>
                <c:pt idx="424">
                  <c:v>-1024.71</c:v>
                </c:pt>
                <c:pt idx="425">
                  <c:v>-1003.6012659999978</c:v>
                </c:pt>
                <c:pt idx="426">
                  <c:v>-983.08952499999998</c:v>
                </c:pt>
                <c:pt idx="427">
                  <c:v>-963.61946799999998</c:v>
                </c:pt>
                <c:pt idx="428">
                  <c:v>-943.86189599999796</c:v>
                </c:pt>
                <c:pt idx="429">
                  <c:v>-922.74641399999996</c:v>
                </c:pt>
                <c:pt idx="430">
                  <c:v>-901.58976900000005</c:v>
                </c:pt>
                <c:pt idx="431">
                  <c:v>-881.73768899999948</c:v>
                </c:pt>
                <c:pt idx="432">
                  <c:v>-862.63343600000053</c:v>
                </c:pt>
                <c:pt idx="433">
                  <c:v>-841.90345500000001</c:v>
                </c:pt>
                <c:pt idx="434">
                  <c:v>-821.15549599999997</c:v>
                </c:pt>
                <c:pt idx="435">
                  <c:v>-800.55538899999999</c:v>
                </c:pt>
                <c:pt idx="436">
                  <c:v>-779.8505989999976</c:v>
                </c:pt>
                <c:pt idx="437">
                  <c:v>-759.14759999999796</c:v>
                </c:pt>
                <c:pt idx="438">
                  <c:v>-738.08612199999948</c:v>
                </c:pt>
                <c:pt idx="439">
                  <c:v>-717.04699999999946</c:v>
                </c:pt>
                <c:pt idx="440">
                  <c:v>-695.94449799999938</c:v>
                </c:pt>
                <c:pt idx="441">
                  <c:v>-674.74989800000003</c:v>
                </c:pt>
                <c:pt idx="442">
                  <c:v>-652.88708799999949</c:v>
                </c:pt>
                <c:pt idx="443">
                  <c:v>-630.34899999999948</c:v>
                </c:pt>
                <c:pt idx="444">
                  <c:v>-608.75002199999949</c:v>
                </c:pt>
                <c:pt idx="445">
                  <c:v>-588.45521599999699</c:v>
                </c:pt>
                <c:pt idx="446">
                  <c:v>-567.35419899999761</c:v>
                </c:pt>
                <c:pt idx="447">
                  <c:v>-546.33233099999939</c:v>
                </c:pt>
                <c:pt idx="448">
                  <c:v>-525.37050399999998</c:v>
                </c:pt>
                <c:pt idx="449">
                  <c:v>-505.40966100000031</c:v>
                </c:pt>
                <c:pt idx="450">
                  <c:v>-485.14966900000155</c:v>
                </c:pt>
                <c:pt idx="451">
                  <c:v>-464.89130799999856</c:v>
                </c:pt>
                <c:pt idx="452">
                  <c:v>-444.59698200000003</c:v>
                </c:pt>
                <c:pt idx="453">
                  <c:v>-423.86110699999887</c:v>
                </c:pt>
                <c:pt idx="454">
                  <c:v>-402.87819599999887</c:v>
                </c:pt>
                <c:pt idx="455">
                  <c:v>-381.80304599999999</c:v>
                </c:pt>
                <c:pt idx="456">
                  <c:v>-360.71499999999969</c:v>
                </c:pt>
                <c:pt idx="457">
                  <c:v>-339.65113899999886</c:v>
                </c:pt>
                <c:pt idx="458">
                  <c:v>-318.64353199999999</c:v>
                </c:pt>
                <c:pt idx="459">
                  <c:v>-297.49599999999856</c:v>
                </c:pt>
                <c:pt idx="460">
                  <c:v>-276.42084899999969</c:v>
                </c:pt>
                <c:pt idx="461">
                  <c:v>-255.24793</c:v>
                </c:pt>
                <c:pt idx="462">
                  <c:v>-229.35708300000007</c:v>
                </c:pt>
                <c:pt idx="463">
                  <c:v>-204.834</c:v>
                </c:pt>
                <c:pt idx="464">
                  <c:v>-183.50299999999999</c:v>
                </c:pt>
                <c:pt idx="465">
                  <c:v>-165.379279</c:v>
                </c:pt>
                <c:pt idx="466">
                  <c:v>-142.83123300000051</c:v>
                </c:pt>
                <c:pt idx="467">
                  <c:v>-121.14467500000002</c:v>
                </c:pt>
                <c:pt idx="468">
                  <c:v>-102.167</c:v>
                </c:pt>
                <c:pt idx="469">
                  <c:v>-102.169</c:v>
                </c:pt>
                <c:pt idx="470">
                  <c:v>-102.15499999999999</c:v>
                </c:pt>
                <c:pt idx="471">
                  <c:v>-102.15499999999999</c:v>
                </c:pt>
                <c:pt idx="472">
                  <c:v>-102.15499999999999</c:v>
                </c:pt>
                <c:pt idx="473">
                  <c:v>-102.15600000000001</c:v>
                </c:pt>
                <c:pt idx="474">
                  <c:v>-86.008808999999758</c:v>
                </c:pt>
                <c:pt idx="475">
                  <c:v>-61.193755000000174</c:v>
                </c:pt>
                <c:pt idx="476">
                  <c:v>-43.088800000000006</c:v>
                </c:pt>
                <c:pt idx="477">
                  <c:v>-41.693400000000011</c:v>
                </c:pt>
                <c:pt idx="478">
                  <c:v>-27.382201999999989</c:v>
                </c:pt>
                <c:pt idx="479">
                  <c:v>-18.842599999999909</c:v>
                </c:pt>
                <c:pt idx="480">
                  <c:v>-9.8925500000000248</c:v>
                </c:pt>
                <c:pt idx="481">
                  <c:v>-9.8935900000000068</c:v>
                </c:pt>
                <c:pt idx="482">
                  <c:v>-9.8939400000000006</c:v>
                </c:pt>
                <c:pt idx="483">
                  <c:v>-9.8949800000000003</c:v>
                </c:pt>
                <c:pt idx="484">
                  <c:v>-1.4382199999999998</c:v>
                </c:pt>
                <c:pt idx="485">
                  <c:v>-1.4267399999999955</c:v>
                </c:pt>
                <c:pt idx="486">
                  <c:v>-1.4069099999999957</c:v>
                </c:pt>
                <c:pt idx="487">
                  <c:v>-1.4089999999999943</c:v>
                </c:pt>
                <c:pt idx="488">
                  <c:v>-1.4385699999999955</c:v>
                </c:pt>
                <c:pt idx="489">
                  <c:v>-1.671133</c:v>
                </c:pt>
                <c:pt idx="490">
                  <c:v>-1.6973469999999999</c:v>
                </c:pt>
                <c:pt idx="491">
                  <c:v>3.607030000000008</c:v>
                </c:pt>
                <c:pt idx="492">
                  <c:v>4.7084799999999998</c:v>
                </c:pt>
                <c:pt idx="493">
                  <c:v>4.7088299999999998</c:v>
                </c:pt>
                <c:pt idx="494">
                  <c:v>4.7088299999999998</c:v>
                </c:pt>
                <c:pt idx="495">
                  <c:v>4.7088299999999998</c:v>
                </c:pt>
                <c:pt idx="496">
                  <c:v>4.7088299999999998</c:v>
                </c:pt>
                <c:pt idx="497">
                  <c:v>4.7088299999999998</c:v>
                </c:pt>
                <c:pt idx="498">
                  <c:v>4.7088299999999998</c:v>
                </c:pt>
                <c:pt idx="499">
                  <c:v>4.7088299999999998</c:v>
                </c:pt>
                <c:pt idx="500">
                  <c:v>4.7088299999999998</c:v>
                </c:pt>
                <c:pt idx="501">
                  <c:v>4.7088299999999998</c:v>
                </c:pt>
              </c:numCache>
            </c:numRef>
          </c:yVal>
        </c:ser>
        <c:ser>
          <c:idx val="16"/>
          <c:order val="16"/>
          <c:tx>
            <c:v>16-Hole83</c:v>
          </c:tx>
          <c:spPr>
            <a:ln w="28575">
              <a:noFill/>
            </a:ln>
          </c:spPr>
          <c:marker>
            <c:symbol val="circle"/>
            <c:size val="2"/>
            <c:spPr>
              <a:solidFill>
                <a:srgbClr val="333300"/>
              </a:solidFill>
              <a:ln>
                <a:solidFill>
                  <a:srgbClr val="333300"/>
                </a:solidFill>
                <a:prstDash val="solid"/>
              </a:ln>
            </c:spPr>
          </c:marker>
          <c:xVal>
            <c:numRef>
              <c:f>'17-Hole32'!$H$10:$H$511</c:f>
              <c:numCache>
                <c:formatCode>m/d/yy\ h:mm;@</c:formatCode>
                <c:ptCount val="502"/>
                <c:pt idx="0">
                  <c:v>40190.459281000003</c:v>
                </c:pt>
                <c:pt idx="1">
                  <c:v>40190.461900999995</c:v>
                </c:pt>
                <c:pt idx="2">
                  <c:v>40190.464508000012</c:v>
                </c:pt>
                <c:pt idx="3">
                  <c:v>40190.467119000001</c:v>
                </c:pt>
                <c:pt idx="4">
                  <c:v>40190.469728999997</c:v>
                </c:pt>
                <c:pt idx="5">
                  <c:v>40190.472338000043</c:v>
                </c:pt>
                <c:pt idx="6">
                  <c:v>40190.474946000002</c:v>
                </c:pt>
                <c:pt idx="7">
                  <c:v>40190.477556000013</c:v>
                </c:pt>
                <c:pt idx="8">
                  <c:v>40190.480167000002</c:v>
                </c:pt>
                <c:pt idx="9">
                  <c:v>40190.482777000012</c:v>
                </c:pt>
                <c:pt idx="10">
                  <c:v>40190.485385</c:v>
                </c:pt>
                <c:pt idx="11">
                  <c:v>40190.487996000003</c:v>
                </c:pt>
                <c:pt idx="12">
                  <c:v>40190.490615000002</c:v>
                </c:pt>
                <c:pt idx="13">
                  <c:v>40190.493227999999</c:v>
                </c:pt>
                <c:pt idx="14">
                  <c:v>40190.495835000002</c:v>
                </c:pt>
                <c:pt idx="15">
                  <c:v>40190.498444999997</c:v>
                </c:pt>
                <c:pt idx="16">
                  <c:v>40190.501055000001</c:v>
                </c:pt>
                <c:pt idx="17">
                  <c:v>40190.503665999997</c:v>
                </c:pt>
                <c:pt idx="18">
                  <c:v>40190.506275000043</c:v>
                </c:pt>
                <c:pt idx="19">
                  <c:v>40190.508895000043</c:v>
                </c:pt>
                <c:pt idx="20">
                  <c:v>40190.511505000002</c:v>
                </c:pt>
                <c:pt idx="21">
                  <c:v>40190.514115000013</c:v>
                </c:pt>
                <c:pt idx="22">
                  <c:v>40190.516724000001</c:v>
                </c:pt>
                <c:pt idx="23">
                  <c:v>40190.519343</c:v>
                </c:pt>
                <c:pt idx="24">
                  <c:v>40190.521953999996</c:v>
                </c:pt>
                <c:pt idx="25">
                  <c:v>40190.524565</c:v>
                </c:pt>
                <c:pt idx="26">
                  <c:v>40190.527172999995</c:v>
                </c:pt>
                <c:pt idx="27">
                  <c:v>40190.529792999994</c:v>
                </c:pt>
                <c:pt idx="28">
                  <c:v>40190.532402999997</c:v>
                </c:pt>
                <c:pt idx="29">
                  <c:v>40190.535014000001</c:v>
                </c:pt>
                <c:pt idx="30">
                  <c:v>40190.537621999996</c:v>
                </c:pt>
                <c:pt idx="31">
                  <c:v>40190.540233000043</c:v>
                </c:pt>
                <c:pt idx="32">
                  <c:v>40190.542855000043</c:v>
                </c:pt>
                <c:pt idx="33">
                  <c:v>40190.545475999999</c:v>
                </c:pt>
                <c:pt idx="34">
                  <c:v>40190.548082000001</c:v>
                </c:pt>
                <c:pt idx="35">
                  <c:v>40190.550692000012</c:v>
                </c:pt>
                <c:pt idx="36">
                  <c:v>40190.553302</c:v>
                </c:pt>
                <c:pt idx="37">
                  <c:v>40190.555914000011</c:v>
                </c:pt>
                <c:pt idx="38">
                  <c:v>40190.558521000043</c:v>
                </c:pt>
                <c:pt idx="39">
                  <c:v>40190.561130999995</c:v>
                </c:pt>
                <c:pt idx="40">
                  <c:v>40190.563740999984</c:v>
                </c:pt>
                <c:pt idx="41">
                  <c:v>40190.566351000001</c:v>
                </c:pt>
                <c:pt idx="42">
                  <c:v>40190.568958000003</c:v>
                </c:pt>
                <c:pt idx="43">
                  <c:v>40190.571566999999</c:v>
                </c:pt>
                <c:pt idx="44">
                  <c:v>40190.574178000003</c:v>
                </c:pt>
                <c:pt idx="45">
                  <c:v>40190.576789999999</c:v>
                </c:pt>
                <c:pt idx="46">
                  <c:v>40190.579398000002</c:v>
                </c:pt>
                <c:pt idx="47">
                  <c:v>40190.582008000012</c:v>
                </c:pt>
                <c:pt idx="48">
                  <c:v>40190.584619000147</c:v>
                </c:pt>
                <c:pt idx="49">
                  <c:v>40190.587229000012</c:v>
                </c:pt>
                <c:pt idx="50">
                  <c:v>40190.589836000043</c:v>
                </c:pt>
                <c:pt idx="51">
                  <c:v>40190.592446999995</c:v>
                </c:pt>
                <c:pt idx="52">
                  <c:v>40190.595056999999</c:v>
                </c:pt>
                <c:pt idx="53">
                  <c:v>40190.597676999998</c:v>
                </c:pt>
                <c:pt idx="54">
                  <c:v>40190.600285</c:v>
                </c:pt>
                <c:pt idx="55">
                  <c:v>40190.602895000011</c:v>
                </c:pt>
                <c:pt idx="56">
                  <c:v>40190.605506</c:v>
                </c:pt>
                <c:pt idx="57">
                  <c:v>40190.608116000003</c:v>
                </c:pt>
                <c:pt idx="58">
                  <c:v>40190.610723999998</c:v>
                </c:pt>
                <c:pt idx="59">
                  <c:v>40190.613335000002</c:v>
                </c:pt>
                <c:pt idx="60">
                  <c:v>40190.615944999998</c:v>
                </c:pt>
                <c:pt idx="61">
                  <c:v>40190.618564000011</c:v>
                </c:pt>
                <c:pt idx="62">
                  <c:v>40190.621170999984</c:v>
                </c:pt>
                <c:pt idx="63">
                  <c:v>40190.623784999974</c:v>
                </c:pt>
                <c:pt idx="64">
                  <c:v>40190.626403999995</c:v>
                </c:pt>
                <c:pt idx="65">
                  <c:v>40190.629014999999</c:v>
                </c:pt>
                <c:pt idx="66">
                  <c:v>40190.631621999994</c:v>
                </c:pt>
                <c:pt idx="67">
                  <c:v>40190.634232000011</c:v>
                </c:pt>
                <c:pt idx="68">
                  <c:v>40190.636843</c:v>
                </c:pt>
                <c:pt idx="69">
                  <c:v>40190.639452999996</c:v>
                </c:pt>
                <c:pt idx="70">
                  <c:v>40190.642060000006</c:v>
                </c:pt>
                <c:pt idx="71">
                  <c:v>40190.644671000002</c:v>
                </c:pt>
                <c:pt idx="72">
                  <c:v>40190.647281999998</c:v>
                </c:pt>
                <c:pt idx="73">
                  <c:v>40190.649892000001</c:v>
                </c:pt>
                <c:pt idx="74">
                  <c:v>40190.652499000003</c:v>
                </c:pt>
                <c:pt idx="75">
                  <c:v>40190.65511</c:v>
                </c:pt>
                <c:pt idx="76">
                  <c:v>40190.657720999996</c:v>
                </c:pt>
                <c:pt idx="77">
                  <c:v>40190.660340000002</c:v>
                </c:pt>
                <c:pt idx="78">
                  <c:v>40190.662946999997</c:v>
                </c:pt>
                <c:pt idx="79">
                  <c:v>40190.665557</c:v>
                </c:pt>
                <c:pt idx="80">
                  <c:v>40190.668167999997</c:v>
                </c:pt>
                <c:pt idx="81">
                  <c:v>40190.670778</c:v>
                </c:pt>
                <c:pt idx="82">
                  <c:v>40190.673384999995</c:v>
                </c:pt>
                <c:pt idx="83">
                  <c:v>40190.675995999998</c:v>
                </c:pt>
                <c:pt idx="84">
                  <c:v>40190.678606000001</c:v>
                </c:pt>
                <c:pt idx="85">
                  <c:v>40190.681217000012</c:v>
                </c:pt>
                <c:pt idx="86">
                  <c:v>40190.683825</c:v>
                </c:pt>
                <c:pt idx="87">
                  <c:v>40190.686436000011</c:v>
                </c:pt>
                <c:pt idx="88">
                  <c:v>40190.689047</c:v>
                </c:pt>
                <c:pt idx="89">
                  <c:v>40190.691655999995</c:v>
                </c:pt>
                <c:pt idx="90">
                  <c:v>40190.694263999998</c:v>
                </c:pt>
                <c:pt idx="91">
                  <c:v>40190.696884999998</c:v>
                </c:pt>
                <c:pt idx="92">
                  <c:v>40190.699495999994</c:v>
                </c:pt>
                <c:pt idx="93">
                  <c:v>40190.702115</c:v>
                </c:pt>
                <c:pt idx="94">
                  <c:v>40190.704722999995</c:v>
                </c:pt>
                <c:pt idx="95">
                  <c:v>40190.707333999999</c:v>
                </c:pt>
                <c:pt idx="96">
                  <c:v>40190.709948999996</c:v>
                </c:pt>
                <c:pt idx="97">
                  <c:v>40190.712566000002</c:v>
                </c:pt>
                <c:pt idx="98">
                  <c:v>40190.715173999997</c:v>
                </c:pt>
                <c:pt idx="99">
                  <c:v>40190.717783999986</c:v>
                </c:pt>
                <c:pt idx="100">
                  <c:v>40190.720394999997</c:v>
                </c:pt>
                <c:pt idx="101">
                  <c:v>40190.723004999985</c:v>
                </c:pt>
                <c:pt idx="102">
                  <c:v>40190.725611999995</c:v>
                </c:pt>
                <c:pt idx="103">
                  <c:v>40190.728220999998</c:v>
                </c:pt>
                <c:pt idx="104">
                  <c:v>40190.730831000001</c:v>
                </c:pt>
                <c:pt idx="105">
                  <c:v>40190.733441999975</c:v>
                </c:pt>
                <c:pt idx="106">
                  <c:v>40190.736048999999</c:v>
                </c:pt>
                <c:pt idx="107">
                  <c:v>40190.738659000002</c:v>
                </c:pt>
                <c:pt idx="108">
                  <c:v>40190.741269999999</c:v>
                </c:pt>
                <c:pt idx="109">
                  <c:v>40190.743880000002</c:v>
                </c:pt>
                <c:pt idx="110">
                  <c:v>40190.746487999997</c:v>
                </c:pt>
                <c:pt idx="111">
                  <c:v>40190.749099000001</c:v>
                </c:pt>
                <c:pt idx="112">
                  <c:v>40190.751708999996</c:v>
                </c:pt>
                <c:pt idx="113">
                  <c:v>40190.75432</c:v>
                </c:pt>
                <c:pt idx="114">
                  <c:v>40190.756927000002</c:v>
                </c:pt>
                <c:pt idx="115">
                  <c:v>40190.759538000013</c:v>
                </c:pt>
                <c:pt idx="116">
                  <c:v>40190.762156999997</c:v>
                </c:pt>
                <c:pt idx="117">
                  <c:v>40190.764769999994</c:v>
                </c:pt>
                <c:pt idx="118">
                  <c:v>40190.767389999994</c:v>
                </c:pt>
                <c:pt idx="119">
                  <c:v>40190.769997999996</c:v>
                </c:pt>
                <c:pt idx="120">
                  <c:v>40190.772607999999</c:v>
                </c:pt>
                <c:pt idx="121">
                  <c:v>40190.775219000003</c:v>
                </c:pt>
                <c:pt idx="122">
                  <c:v>40190.777839000002</c:v>
                </c:pt>
                <c:pt idx="123">
                  <c:v>40190.780446999997</c:v>
                </c:pt>
                <c:pt idx="124">
                  <c:v>40190.783058000001</c:v>
                </c:pt>
                <c:pt idx="125">
                  <c:v>40190.785667999997</c:v>
                </c:pt>
                <c:pt idx="126">
                  <c:v>40190.788278000138</c:v>
                </c:pt>
                <c:pt idx="127">
                  <c:v>40190.790883999995</c:v>
                </c:pt>
                <c:pt idx="128">
                  <c:v>40190.793495999984</c:v>
                </c:pt>
                <c:pt idx="129">
                  <c:v>40190.796104999994</c:v>
                </c:pt>
                <c:pt idx="130">
                  <c:v>40190.798715999998</c:v>
                </c:pt>
                <c:pt idx="131">
                  <c:v>40190.801323</c:v>
                </c:pt>
                <c:pt idx="132">
                  <c:v>40190.803933000003</c:v>
                </c:pt>
                <c:pt idx="133">
                  <c:v>40190.806545000043</c:v>
                </c:pt>
                <c:pt idx="134">
                  <c:v>40190.809155000003</c:v>
                </c:pt>
                <c:pt idx="135">
                  <c:v>40190.811761999998</c:v>
                </c:pt>
                <c:pt idx="136">
                  <c:v>40190.814371000139</c:v>
                </c:pt>
                <c:pt idx="137">
                  <c:v>40190.816983000012</c:v>
                </c:pt>
                <c:pt idx="138">
                  <c:v>40190.819593000138</c:v>
                </c:pt>
                <c:pt idx="139">
                  <c:v>40190.822199000002</c:v>
                </c:pt>
                <c:pt idx="140">
                  <c:v>40190.824809000012</c:v>
                </c:pt>
                <c:pt idx="141">
                  <c:v>40190.827419000001</c:v>
                </c:pt>
                <c:pt idx="142">
                  <c:v>40190.830032000013</c:v>
                </c:pt>
                <c:pt idx="143">
                  <c:v>40190.832638000138</c:v>
                </c:pt>
                <c:pt idx="144">
                  <c:v>40190.835248000003</c:v>
                </c:pt>
                <c:pt idx="145">
                  <c:v>40190.837858000043</c:v>
                </c:pt>
                <c:pt idx="146">
                  <c:v>40190.840470000003</c:v>
                </c:pt>
                <c:pt idx="147">
                  <c:v>40190.843077000012</c:v>
                </c:pt>
                <c:pt idx="148">
                  <c:v>40190.845687000001</c:v>
                </c:pt>
                <c:pt idx="149">
                  <c:v>40190.848297000208</c:v>
                </c:pt>
                <c:pt idx="150">
                  <c:v>40190.850908000139</c:v>
                </c:pt>
                <c:pt idx="151">
                  <c:v>40190.85351500017</c:v>
                </c:pt>
                <c:pt idx="152">
                  <c:v>40190.856125000013</c:v>
                </c:pt>
                <c:pt idx="153">
                  <c:v>40190.858735000147</c:v>
                </c:pt>
                <c:pt idx="154">
                  <c:v>40190.861345999998</c:v>
                </c:pt>
                <c:pt idx="155">
                  <c:v>40190.863952</c:v>
                </c:pt>
                <c:pt idx="156">
                  <c:v>40190.866562000003</c:v>
                </c:pt>
                <c:pt idx="157">
                  <c:v>40190.869171999999</c:v>
                </c:pt>
                <c:pt idx="158">
                  <c:v>40190.871784999996</c:v>
                </c:pt>
                <c:pt idx="159">
                  <c:v>40190.874392000012</c:v>
                </c:pt>
                <c:pt idx="160">
                  <c:v>40190.877016000013</c:v>
                </c:pt>
                <c:pt idx="161">
                  <c:v>40190.879633000011</c:v>
                </c:pt>
                <c:pt idx="162">
                  <c:v>40190.882246000147</c:v>
                </c:pt>
                <c:pt idx="163">
                  <c:v>40190.8848530002</c:v>
                </c:pt>
                <c:pt idx="164">
                  <c:v>40190.887461999999</c:v>
                </c:pt>
                <c:pt idx="165">
                  <c:v>40190.890072000002</c:v>
                </c:pt>
                <c:pt idx="166">
                  <c:v>40190.892683999999</c:v>
                </c:pt>
                <c:pt idx="167">
                  <c:v>40190.89529</c:v>
                </c:pt>
                <c:pt idx="168">
                  <c:v>40190.897900000004</c:v>
                </c:pt>
                <c:pt idx="169">
                  <c:v>40190.900510000043</c:v>
                </c:pt>
                <c:pt idx="170">
                  <c:v>40190.903121999996</c:v>
                </c:pt>
                <c:pt idx="171">
                  <c:v>40190.905728999998</c:v>
                </c:pt>
                <c:pt idx="172">
                  <c:v>40190.908339000147</c:v>
                </c:pt>
                <c:pt idx="173">
                  <c:v>40190.910948000012</c:v>
                </c:pt>
                <c:pt idx="174">
                  <c:v>40190.913560000001</c:v>
                </c:pt>
                <c:pt idx="175">
                  <c:v>40190.916167000003</c:v>
                </c:pt>
                <c:pt idx="176">
                  <c:v>40190.918776000013</c:v>
                </c:pt>
                <c:pt idx="177">
                  <c:v>40190.921385999995</c:v>
                </c:pt>
                <c:pt idx="178">
                  <c:v>40190.923996999998</c:v>
                </c:pt>
                <c:pt idx="179">
                  <c:v>40190.926603</c:v>
                </c:pt>
                <c:pt idx="180">
                  <c:v>40190.929215000011</c:v>
                </c:pt>
                <c:pt idx="181">
                  <c:v>40190.931825</c:v>
                </c:pt>
                <c:pt idx="182">
                  <c:v>40190.934434000003</c:v>
                </c:pt>
                <c:pt idx="183">
                  <c:v>40190.937041999998</c:v>
                </c:pt>
                <c:pt idx="184">
                  <c:v>40190.939652000001</c:v>
                </c:pt>
                <c:pt idx="185">
                  <c:v>40190.942265000012</c:v>
                </c:pt>
                <c:pt idx="186">
                  <c:v>40190.944874000139</c:v>
                </c:pt>
                <c:pt idx="187">
                  <c:v>40190.947480000003</c:v>
                </c:pt>
                <c:pt idx="188">
                  <c:v>40190.950090000013</c:v>
                </c:pt>
                <c:pt idx="189">
                  <c:v>40190.952700000002</c:v>
                </c:pt>
                <c:pt idx="190">
                  <c:v>40190.955312000013</c:v>
                </c:pt>
                <c:pt idx="191">
                  <c:v>40190.957919000139</c:v>
                </c:pt>
                <c:pt idx="192">
                  <c:v>40190.960530000011</c:v>
                </c:pt>
                <c:pt idx="193">
                  <c:v>40190.963139</c:v>
                </c:pt>
                <c:pt idx="194">
                  <c:v>40190.965748999995</c:v>
                </c:pt>
                <c:pt idx="195">
                  <c:v>40190.968355000012</c:v>
                </c:pt>
                <c:pt idx="196">
                  <c:v>40190.970968000001</c:v>
                </c:pt>
                <c:pt idx="197">
                  <c:v>40190.973577000012</c:v>
                </c:pt>
                <c:pt idx="198">
                  <c:v>40190.976187</c:v>
                </c:pt>
                <c:pt idx="199">
                  <c:v>40190.978793000002</c:v>
                </c:pt>
                <c:pt idx="200">
                  <c:v>40190.981405999999</c:v>
                </c:pt>
                <c:pt idx="201">
                  <c:v>40190.984015000169</c:v>
                </c:pt>
                <c:pt idx="202">
                  <c:v>40190.986625000012</c:v>
                </c:pt>
                <c:pt idx="203">
                  <c:v>40190.989232000138</c:v>
                </c:pt>
                <c:pt idx="204">
                  <c:v>40190.991843999996</c:v>
                </c:pt>
                <c:pt idx="205">
                  <c:v>40190.994454</c:v>
                </c:pt>
                <c:pt idx="206">
                  <c:v>40190.997063999996</c:v>
                </c:pt>
                <c:pt idx="207">
                  <c:v>40190.999670999998</c:v>
                </c:pt>
                <c:pt idx="208">
                  <c:v>40191.002281000001</c:v>
                </c:pt>
                <c:pt idx="209">
                  <c:v>40191.004890000011</c:v>
                </c:pt>
                <c:pt idx="210">
                  <c:v>40191.007504000001</c:v>
                </c:pt>
                <c:pt idx="211">
                  <c:v>40191.010110000003</c:v>
                </c:pt>
                <c:pt idx="212">
                  <c:v>40191.012720000006</c:v>
                </c:pt>
                <c:pt idx="213">
                  <c:v>40191.015329000002</c:v>
                </c:pt>
                <c:pt idx="214">
                  <c:v>40191.017939000012</c:v>
                </c:pt>
                <c:pt idx="215">
                  <c:v>40191.020546</c:v>
                </c:pt>
                <c:pt idx="216">
                  <c:v>40191.023158000004</c:v>
                </c:pt>
                <c:pt idx="217">
                  <c:v>40191.025767999985</c:v>
                </c:pt>
                <c:pt idx="218">
                  <c:v>40191.028378000003</c:v>
                </c:pt>
                <c:pt idx="219">
                  <c:v>40191.030983999997</c:v>
                </c:pt>
                <c:pt idx="220">
                  <c:v>40191.033596000001</c:v>
                </c:pt>
                <c:pt idx="221">
                  <c:v>40191.036206000012</c:v>
                </c:pt>
                <c:pt idx="222">
                  <c:v>40191.038816000138</c:v>
                </c:pt>
                <c:pt idx="223">
                  <c:v>40191.041422999995</c:v>
                </c:pt>
                <c:pt idx="224">
                  <c:v>40191.044041000001</c:v>
                </c:pt>
                <c:pt idx="225">
                  <c:v>40191.046655000013</c:v>
                </c:pt>
                <c:pt idx="226">
                  <c:v>40191.049267000002</c:v>
                </c:pt>
                <c:pt idx="227">
                  <c:v>40191.051874000012</c:v>
                </c:pt>
                <c:pt idx="228">
                  <c:v>40191.054483</c:v>
                </c:pt>
                <c:pt idx="229">
                  <c:v>40191.057093000003</c:v>
                </c:pt>
                <c:pt idx="230">
                  <c:v>40191.059705</c:v>
                </c:pt>
                <c:pt idx="231">
                  <c:v>40191.062311000002</c:v>
                </c:pt>
                <c:pt idx="232">
                  <c:v>40191.064920000004</c:v>
                </c:pt>
                <c:pt idx="233">
                  <c:v>40191.067532000001</c:v>
                </c:pt>
                <c:pt idx="234">
                  <c:v>40191.070141999997</c:v>
                </c:pt>
                <c:pt idx="235">
                  <c:v>40191.072747999999</c:v>
                </c:pt>
                <c:pt idx="236">
                  <c:v>40191.075360000003</c:v>
                </c:pt>
                <c:pt idx="237">
                  <c:v>40191.077969999998</c:v>
                </c:pt>
                <c:pt idx="238">
                  <c:v>40191.080579000147</c:v>
                </c:pt>
                <c:pt idx="239">
                  <c:v>40191.083184999996</c:v>
                </c:pt>
                <c:pt idx="240">
                  <c:v>40191.085795999999</c:v>
                </c:pt>
                <c:pt idx="241">
                  <c:v>40191.088408000003</c:v>
                </c:pt>
                <c:pt idx="242">
                  <c:v>40191.091019</c:v>
                </c:pt>
                <c:pt idx="243">
                  <c:v>40191.093624999994</c:v>
                </c:pt>
                <c:pt idx="244">
                  <c:v>40191.096234000011</c:v>
                </c:pt>
                <c:pt idx="245">
                  <c:v>40191.098846000001</c:v>
                </c:pt>
                <c:pt idx="246">
                  <c:v>40191.101455999997</c:v>
                </c:pt>
                <c:pt idx="247">
                  <c:v>40191.104061999999</c:v>
                </c:pt>
                <c:pt idx="248">
                  <c:v>40191.106674000002</c:v>
                </c:pt>
                <c:pt idx="249">
                  <c:v>40191.109282999998</c:v>
                </c:pt>
                <c:pt idx="250">
                  <c:v>40191.111896000002</c:v>
                </c:pt>
                <c:pt idx="251">
                  <c:v>40191.114502000011</c:v>
                </c:pt>
                <c:pt idx="252">
                  <c:v>40191.117112</c:v>
                </c:pt>
                <c:pt idx="253">
                  <c:v>40191.119723999996</c:v>
                </c:pt>
                <c:pt idx="254">
                  <c:v>40191.122334</c:v>
                </c:pt>
                <c:pt idx="255">
                  <c:v>40191.124940000002</c:v>
                </c:pt>
                <c:pt idx="256">
                  <c:v>40191.127548999997</c:v>
                </c:pt>
                <c:pt idx="257">
                  <c:v>40191.130161999994</c:v>
                </c:pt>
                <c:pt idx="258">
                  <c:v>40191.132770999997</c:v>
                </c:pt>
                <c:pt idx="259">
                  <c:v>40191.135376999999</c:v>
                </c:pt>
                <c:pt idx="260">
                  <c:v>40191.137989999996</c:v>
                </c:pt>
                <c:pt idx="261">
                  <c:v>40191.140599000013</c:v>
                </c:pt>
                <c:pt idx="262">
                  <c:v>40191.143209000002</c:v>
                </c:pt>
                <c:pt idx="263">
                  <c:v>40191.145817000011</c:v>
                </c:pt>
                <c:pt idx="264">
                  <c:v>40191.148427</c:v>
                </c:pt>
                <c:pt idx="265">
                  <c:v>40191.151037000003</c:v>
                </c:pt>
                <c:pt idx="266">
                  <c:v>40191.153646999999</c:v>
                </c:pt>
                <c:pt idx="267">
                  <c:v>40191.15625700017</c:v>
                </c:pt>
                <c:pt idx="268">
                  <c:v>40191.158864000012</c:v>
                </c:pt>
                <c:pt idx="269">
                  <c:v>40191.161474999994</c:v>
                </c:pt>
                <c:pt idx="270">
                  <c:v>40191.164084000004</c:v>
                </c:pt>
                <c:pt idx="271">
                  <c:v>40191.166696</c:v>
                </c:pt>
                <c:pt idx="272">
                  <c:v>40191.169302999995</c:v>
                </c:pt>
                <c:pt idx="273">
                  <c:v>40191.171911999998</c:v>
                </c:pt>
                <c:pt idx="274">
                  <c:v>40191.174524000002</c:v>
                </c:pt>
                <c:pt idx="275">
                  <c:v>40191.177132999997</c:v>
                </c:pt>
                <c:pt idx="276">
                  <c:v>40191.179739999992</c:v>
                </c:pt>
                <c:pt idx="277">
                  <c:v>40191.182351000003</c:v>
                </c:pt>
                <c:pt idx="278">
                  <c:v>40191.184961999999</c:v>
                </c:pt>
                <c:pt idx="279">
                  <c:v>40191.187572000003</c:v>
                </c:pt>
                <c:pt idx="280">
                  <c:v>40191.190177999997</c:v>
                </c:pt>
                <c:pt idx="281">
                  <c:v>40191.192789999994</c:v>
                </c:pt>
                <c:pt idx="282">
                  <c:v>40191.195397999996</c:v>
                </c:pt>
                <c:pt idx="283">
                  <c:v>40191.19801</c:v>
                </c:pt>
                <c:pt idx="284">
                  <c:v>40191.200618000003</c:v>
                </c:pt>
                <c:pt idx="285">
                  <c:v>40191.203227999998</c:v>
                </c:pt>
                <c:pt idx="286">
                  <c:v>40191.205837000001</c:v>
                </c:pt>
                <c:pt idx="287">
                  <c:v>40191.208447999998</c:v>
                </c:pt>
                <c:pt idx="288">
                  <c:v>40191.211060000001</c:v>
                </c:pt>
                <c:pt idx="289">
                  <c:v>40191.213675999999</c:v>
                </c:pt>
                <c:pt idx="290">
                  <c:v>40191.216289000011</c:v>
                </c:pt>
                <c:pt idx="291">
                  <c:v>40191.218899000043</c:v>
                </c:pt>
                <c:pt idx="292">
                  <c:v>40191.221504999994</c:v>
                </c:pt>
                <c:pt idx="293">
                  <c:v>40191.224114999997</c:v>
                </c:pt>
                <c:pt idx="294">
                  <c:v>40191.226724999986</c:v>
                </c:pt>
                <c:pt idx="295">
                  <c:v>40191.229335000004</c:v>
                </c:pt>
                <c:pt idx="296">
                  <c:v>40191.231941999984</c:v>
                </c:pt>
                <c:pt idx="297">
                  <c:v>40191.234555000003</c:v>
                </c:pt>
                <c:pt idx="298">
                  <c:v>40191.237164999984</c:v>
                </c:pt>
                <c:pt idx="299">
                  <c:v>40191.239774999995</c:v>
                </c:pt>
                <c:pt idx="300">
                  <c:v>40191.242381999997</c:v>
                </c:pt>
                <c:pt idx="301">
                  <c:v>40191.244992</c:v>
                </c:pt>
                <c:pt idx="302">
                  <c:v>40191.247601999996</c:v>
                </c:pt>
                <c:pt idx="303">
                  <c:v>40191.250213000043</c:v>
                </c:pt>
                <c:pt idx="304">
                  <c:v>40191.252820000002</c:v>
                </c:pt>
                <c:pt idx="305">
                  <c:v>40191.255429999997</c:v>
                </c:pt>
                <c:pt idx="306">
                  <c:v>40191.258040000001</c:v>
                </c:pt>
                <c:pt idx="307">
                  <c:v>40191.260649999997</c:v>
                </c:pt>
                <c:pt idx="308">
                  <c:v>40191.263256999999</c:v>
                </c:pt>
                <c:pt idx="309">
                  <c:v>40191.265868999995</c:v>
                </c:pt>
                <c:pt idx="310">
                  <c:v>40191.268476999998</c:v>
                </c:pt>
                <c:pt idx="311">
                  <c:v>40191.271089999995</c:v>
                </c:pt>
                <c:pt idx="312">
                  <c:v>40191.273695999997</c:v>
                </c:pt>
                <c:pt idx="313">
                  <c:v>40191.276304999999</c:v>
                </c:pt>
                <c:pt idx="314">
                  <c:v>40191.278915000003</c:v>
                </c:pt>
                <c:pt idx="315">
                  <c:v>40191.281528</c:v>
                </c:pt>
                <c:pt idx="316">
                  <c:v>40191.284135000002</c:v>
                </c:pt>
                <c:pt idx="317">
                  <c:v>40191.286744999998</c:v>
                </c:pt>
                <c:pt idx="318">
                  <c:v>40191.289355000001</c:v>
                </c:pt>
                <c:pt idx="319">
                  <c:v>40191.291964999975</c:v>
                </c:pt>
                <c:pt idx="320">
                  <c:v>40191.294570999999</c:v>
                </c:pt>
                <c:pt idx="321">
                  <c:v>40191.297180999849</c:v>
                </c:pt>
                <c:pt idx="322">
                  <c:v>40191.299793999984</c:v>
                </c:pt>
                <c:pt idx="323">
                  <c:v>40191.302404000002</c:v>
                </c:pt>
                <c:pt idx="324">
                  <c:v>40191.305011000011</c:v>
                </c:pt>
                <c:pt idx="325">
                  <c:v>40191.307621</c:v>
                </c:pt>
                <c:pt idx="326">
                  <c:v>40191.310230000185</c:v>
                </c:pt>
                <c:pt idx="327">
                  <c:v>40191.312841000043</c:v>
                </c:pt>
                <c:pt idx="328">
                  <c:v>40191.315447000001</c:v>
                </c:pt>
                <c:pt idx="329">
                  <c:v>40191.318057000208</c:v>
                </c:pt>
                <c:pt idx="330">
                  <c:v>40191.320669000001</c:v>
                </c:pt>
                <c:pt idx="331">
                  <c:v>40191.323279000011</c:v>
                </c:pt>
                <c:pt idx="332">
                  <c:v>40191.325886999999</c:v>
                </c:pt>
                <c:pt idx="333">
                  <c:v>40191.328497000002</c:v>
                </c:pt>
                <c:pt idx="334">
                  <c:v>40191.331106999998</c:v>
                </c:pt>
                <c:pt idx="335">
                  <c:v>40191.333717000001</c:v>
                </c:pt>
                <c:pt idx="336">
                  <c:v>40191.336325000011</c:v>
                </c:pt>
                <c:pt idx="337">
                  <c:v>40191.338935000043</c:v>
                </c:pt>
                <c:pt idx="338">
                  <c:v>40191.341546000003</c:v>
                </c:pt>
                <c:pt idx="339">
                  <c:v>40191.344156000043</c:v>
                </c:pt>
                <c:pt idx="340">
                  <c:v>40191.346764000002</c:v>
                </c:pt>
                <c:pt idx="341">
                  <c:v>40191.349374000012</c:v>
                </c:pt>
                <c:pt idx="342">
                  <c:v>40191.351983</c:v>
                </c:pt>
                <c:pt idx="343">
                  <c:v>40191.3545930002</c:v>
                </c:pt>
                <c:pt idx="344">
                  <c:v>40191.357200000013</c:v>
                </c:pt>
                <c:pt idx="345">
                  <c:v>40191.359810000169</c:v>
                </c:pt>
                <c:pt idx="346">
                  <c:v>40191.362421999998</c:v>
                </c:pt>
                <c:pt idx="347">
                  <c:v>40191.365032000002</c:v>
                </c:pt>
                <c:pt idx="348">
                  <c:v>40191.367639000011</c:v>
                </c:pt>
                <c:pt idx="349">
                  <c:v>40191.370249000043</c:v>
                </c:pt>
                <c:pt idx="350">
                  <c:v>40191.372859000185</c:v>
                </c:pt>
                <c:pt idx="351">
                  <c:v>40191.375473</c:v>
                </c:pt>
                <c:pt idx="352">
                  <c:v>40191.378090000013</c:v>
                </c:pt>
                <c:pt idx="353">
                  <c:v>40191.380700000002</c:v>
                </c:pt>
                <c:pt idx="354">
                  <c:v>40191.383309000012</c:v>
                </c:pt>
                <c:pt idx="355">
                  <c:v>40191.385919000139</c:v>
                </c:pt>
                <c:pt idx="356">
                  <c:v>40191.38852600017</c:v>
                </c:pt>
                <c:pt idx="357">
                  <c:v>40191.391135999998</c:v>
                </c:pt>
                <c:pt idx="358">
                  <c:v>40191.393747999995</c:v>
                </c:pt>
                <c:pt idx="359">
                  <c:v>40191.396358000013</c:v>
                </c:pt>
                <c:pt idx="360">
                  <c:v>40191.398965</c:v>
                </c:pt>
                <c:pt idx="361">
                  <c:v>40191.401574000003</c:v>
                </c:pt>
                <c:pt idx="362">
                  <c:v>40191.404187</c:v>
                </c:pt>
                <c:pt idx="363">
                  <c:v>40191.406797000003</c:v>
                </c:pt>
                <c:pt idx="364">
                  <c:v>40191.409403999998</c:v>
                </c:pt>
                <c:pt idx="365">
                  <c:v>40191.412014000147</c:v>
                </c:pt>
                <c:pt idx="366">
                  <c:v>40191.414623000011</c:v>
                </c:pt>
                <c:pt idx="367">
                  <c:v>40191.417236000147</c:v>
                </c:pt>
                <c:pt idx="368">
                  <c:v>40191.419843000003</c:v>
                </c:pt>
                <c:pt idx="369">
                  <c:v>40191.422451999999</c:v>
                </c:pt>
                <c:pt idx="370">
                  <c:v>40191.425060999994</c:v>
                </c:pt>
                <c:pt idx="371">
                  <c:v>40191.427672999998</c:v>
                </c:pt>
                <c:pt idx="372">
                  <c:v>40191.43028</c:v>
                </c:pt>
                <c:pt idx="373">
                  <c:v>40191.432889000003</c:v>
                </c:pt>
                <c:pt idx="374">
                  <c:v>40191.435498999999</c:v>
                </c:pt>
                <c:pt idx="375">
                  <c:v>40191.438111000003</c:v>
                </c:pt>
                <c:pt idx="376">
                  <c:v>40191.440717000012</c:v>
                </c:pt>
                <c:pt idx="377">
                  <c:v>40191.443327000001</c:v>
                </c:pt>
                <c:pt idx="378">
                  <c:v>40191.445937000011</c:v>
                </c:pt>
                <c:pt idx="379">
                  <c:v>40191.448550000146</c:v>
                </c:pt>
                <c:pt idx="380">
                  <c:v>40191.451157000003</c:v>
                </c:pt>
                <c:pt idx="381">
                  <c:v>40191.453766999999</c:v>
                </c:pt>
                <c:pt idx="382">
                  <c:v>40191.45637700017</c:v>
                </c:pt>
                <c:pt idx="383">
                  <c:v>40191.458988000013</c:v>
                </c:pt>
                <c:pt idx="384">
                  <c:v>40191.461594</c:v>
                </c:pt>
                <c:pt idx="385">
                  <c:v>40191.464204000011</c:v>
                </c:pt>
                <c:pt idx="386">
                  <c:v>40191.466814000043</c:v>
                </c:pt>
                <c:pt idx="387">
                  <c:v>40191.469423999995</c:v>
                </c:pt>
                <c:pt idx="388">
                  <c:v>40191.472031000012</c:v>
                </c:pt>
                <c:pt idx="389">
                  <c:v>40191.474644000002</c:v>
                </c:pt>
                <c:pt idx="390">
                  <c:v>40191.477263000001</c:v>
                </c:pt>
                <c:pt idx="391">
                  <c:v>40191.479875000012</c:v>
                </c:pt>
                <c:pt idx="392">
                  <c:v>40191.482481999999</c:v>
                </c:pt>
                <c:pt idx="393">
                  <c:v>40191.485092000003</c:v>
                </c:pt>
                <c:pt idx="394">
                  <c:v>40191.487701999999</c:v>
                </c:pt>
                <c:pt idx="395">
                  <c:v>40191.490312000002</c:v>
                </c:pt>
                <c:pt idx="396">
                  <c:v>40191.492919000011</c:v>
                </c:pt>
                <c:pt idx="397">
                  <c:v>40191.495532000001</c:v>
                </c:pt>
                <c:pt idx="398">
                  <c:v>40191.498140999996</c:v>
                </c:pt>
                <c:pt idx="399">
                  <c:v>40191.500751</c:v>
                </c:pt>
                <c:pt idx="400">
                  <c:v>40191.503359000002</c:v>
                </c:pt>
                <c:pt idx="401">
                  <c:v>40191.505969999998</c:v>
                </c:pt>
                <c:pt idx="402">
                  <c:v>40191.508589000012</c:v>
                </c:pt>
                <c:pt idx="403">
                  <c:v>40191.511202000002</c:v>
                </c:pt>
                <c:pt idx="404">
                  <c:v>40191.513809000011</c:v>
                </c:pt>
                <c:pt idx="405">
                  <c:v>40191.516419000043</c:v>
                </c:pt>
                <c:pt idx="406">
                  <c:v>40191.519029000003</c:v>
                </c:pt>
                <c:pt idx="407">
                  <c:v>40191.521638999999</c:v>
                </c:pt>
                <c:pt idx="408">
                  <c:v>40191.524246000001</c:v>
                </c:pt>
                <c:pt idx="409">
                  <c:v>40191.526856000011</c:v>
                </c:pt>
                <c:pt idx="410">
                  <c:v>40191.529465999985</c:v>
                </c:pt>
                <c:pt idx="411">
                  <c:v>40191.532075000003</c:v>
                </c:pt>
                <c:pt idx="412">
                  <c:v>40191.534681999998</c:v>
                </c:pt>
                <c:pt idx="413">
                  <c:v>40191.537295000002</c:v>
                </c:pt>
                <c:pt idx="414">
                  <c:v>40191.539903999997</c:v>
                </c:pt>
                <c:pt idx="415">
                  <c:v>40191.542517000169</c:v>
                </c:pt>
                <c:pt idx="416">
                  <c:v>40191.545130999999</c:v>
                </c:pt>
                <c:pt idx="417">
                  <c:v>40191.547744999996</c:v>
                </c:pt>
                <c:pt idx="418">
                  <c:v>40191.550355000043</c:v>
                </c:pt>
                <c:pt idx="419">
                  <c:v>40191.552965000003</c:v>
                </c:pt>
                <c:pt idx="420">
                  <c:v>40191.555575000013</c:v>
                </c:pt>
                <c:pt idx="421">
                  <c:v>40191.558182000001</c:v>
                </c:pt>
                <c:pt idx="422">
                  <c:v>40191.560791999997</c:v>
                </c:pt>
                <c:pt idx="423">
                  <c:v>40191.563401999985</c:v>
                </c:pt>
                <c:pt idx="424">
                  <c:v>40191.566012000003</c:v>
                </c:pt>
                <c:pt idx="425">
                  <c:v>40191.568619000012</c:v>
                </c:pt>
                <c:pt idx="426">
                  <c:v>40191.571233000002</c:v>
                </c:pt>
                <c:pt idx="427">
                  <c:v>40191.573852000001</c:v>
                </c:pt>
                <c:pt idx="428">
                  <c:v>40191.576461999997</c:v>
                </c:pt>
                <c:pt idx="429">
                  <c:v>40191.579068999999</c:v>
                </c:pt>
                <c:pt idx="430">
                  <c:v>40191.581679000003</c:v>
                </c:pt>
                <c:pt idx="431">
                  <c:v>40191.584290000013</c:v>
                </c:pt>
                <c:pt idx="432">
                  <c:v>40191.586900000002</c:v>
                </c:pt>
                <c:pt idx="433">
                  <c:v>40191.589507000012</c:v>
                </c:pt>
                <c:pt idx="434">
                  <c:v>40191.592116</c:v>
                </c:pt>
                <c:pt idx="435">
                  <c:v>40191.594727999996</c:v>
                </c:pt>
                <c:pt idx="436">
                  <c:v>40191.597338</c:v>
                </c:pt>
                <c:pt idx="437">
                  <c:v>40191.599945999995</c:v>
                </c:pt>
                <c:pt idx="438">
                  <c:v>40191.602556000013</c:v>
                </c:pt>
                <c:pt idx="439">
                  <c:v>40191.605165999994</c:v>
                </c:pt>
                <c:pt idx="440">
                  <c:v>40191.607775999997</c:v>
                </c:pt>
                <c:pt idx="441">
                  <c:v>40191.610385</c:v>
                </c:pt>
                <c:pt idx="442">
                  <c:v>40191.612996000003</c:v>
                </c:pt>
                <c:pt idx="443">
                  <c:v>40191.615616000003</c:v>
                </c:pt>
                <c:pt idx="444">
                  <c:v>40191.618226000013</c:v>
                </c:pt>
                <c:pt idx="445">
                  <c:v>40191.620833000001</c:v>
                </c:pt>
                <c:pt idx="446">
                  <c:v>40191.623444999976</c:v>
                </c:pt>
                <c:pt idx="447">
                  <c:v>40191.626055000001</c:v>
                </c:pt>
                <c:pt idx="448">
                  <c:v>40191.628664999997</c:v>
                </c:pt>
                <c:pt idx="449">
                  <c:v>40191.631271999999</c:v>
                </c:pt>
                <c:pt idx="450">
                  <c:v>40191.633880999994</c:v>
                </c:pt>
                <c:pt idx="451">
                  <c:v>40191.636493999998</c:v>
                </c:pt>
                <c:pt idx="452">
                  <c:v>40191.639104999995</c:v>
                </c:pt>
                <c:pt idx="453">
                  <c:v>40191.641711999997</c:v>
                </c:pt>
                <c:pt idx="454">
                  <c:v>40191.644321</c:v>
                </c:pt>
                <c:pt idx="455">
                  <c:v>40191.646931000003</c:v>
                </c:pt>
                <c:pt idx="456">
                  <c:v>40191.649540999999</c:v>
                </c:pt>
                <c:pt idx="457">
                  <c:v>40191.652148000001</c:v>
                </c:pt>
                <c:pt idx="458">
                  <c:v>40191.654759000012</c:v>
                </c:pt>
                <c:pt idx="459">
                  <c:v>40191.657368</c:v>
                </c:pt>
                <c:pt idx="460">
                  <c:v>40191.659979000011</c:v>
                </c:pt>
                <c:pt idx="461">
                  <c:v>40191.662585999999</c:v>
                </c:pt>
                <c:pt idx="462">
                  <c:v>40191.665196999995</c:v>
                </c:pt>
                <c:pt idx="463">
                  <c:v>40191.667807999998</c:v>
                </c:pt>
                <c:pt idx="464">
                  <c:v>40191.670418000002</c:v>
                </c:pt>
                <c:pt idx="465">
                  <c:v>40191.673025999997</c:v>
                </c:pt>
                <c:pt idx="466">
                  <c:v>40191.675636</c:v>
                </c:pt>
                <c:pt idx="467">
                  <c:v>40191.678247000003</c:v>
                </c:pt>
                <c:pt idx="468">
                  <c:v>40191.680867000003</c:v>
                </c:pt>
                <c:pt idx="469">
                  <c:v>40191.683473999998</c:v>
                </c:pt>
                <c:pt idx="470">
                  <c:v>40191.686085000001</c:v>
                </c:pt>
                <c:pt idx="471">
                  <c:v>40191.688695000012</c:v>
                </c:pt>
                <c:pt idx="472">
                  <c:v>40191.691305999986</c:v>
                </c:pt>
                <c:pt idx="473">
                  <c:v>40191.693913999996</c:v>
                </c:pt>
                <c:pt idx="474">
                  <c:v>40191.696524999999</c:v>
                </c:pt>
                <c:pt idx="475">
                  <c:v>40191.699143999984</c:v>
                </c:pt>
                <c:pt idx="476">
                  <c:v>40191.701755999995</c:v>
                </c:pt>
                <c:pt idx="477">
                  <c:v>40191.704363999997</c:v>
                </c:pt>
                <c:pt idx="478">
                  <c:v>40191.706974000001</c:v>
                </c:pt>
                <c:pt idx="479">
                  <c:v>40191.709587999998</c:v>
                </c:pt>
                <c:pt idx="480">
                  <c:v>40191.712207000011</c:v>
                </c:pt>
                <c:pt idx="481">
                  <c:v>40191.714814000043</c:v>
                </c:pt>
                <c:pt idx="482">
                  <c:v>40191.717423999995</c:v>
                </c:pt>
                <c:pt idx="483">
                  <c:v>40191.720033999998</c:v>
                </c:pt>
                <c:pt idx="484">
                  <c:v>40191.722643999994</c:v>
                </c:pt>
                <c:pt idx="485">
                  <c:v>40191.725250999996</c:v>
                </c:pt>
                <c:pt idx="486">
                  <c:v>40191.727860999985</c:v>
                </c:pt>
                <c:pt idx="487">
                  <c:v>40191.730470999995</c:v>
                </c:pt>
                <c:pt idx="488">
                  <c:v>40191.733080999984</c:v>
                </c:pt>
                <c:pt idx="489">
                  <c:v>40191.735687999986</c:v>
                </c:pt>
                <c:pt idx="490">
                  <c:v>40191.738298000011</c:v>
                </c:pt>
                <c:pt idx="491">
                  <c:v>40191.740908</c:v>
                </c:pt>
                <c:pt idx="492">
                  <c:v>40191.743518000003</c:v>
                </c:pt>
                <c:pt idx="493">
                  <c:v>40191.746124999998</c:v>
                </c:pt>
                <c:pt idx="494">
                  <c:v>40191.748738000002</c:v>
                </c:pt>
                <c:pt idx="495">
                  <c:v>40191.751347999998</c:v>
                </c:pt>
                <c:pt idx="496">
                  <c:v>40191.753958000001</c:v>
                </c:pt>
                <c:pt idx="497">
                  <c:v>40191.756567000011</c:v>
                </c:pt>
                <c:pt idx="498">
                  <c:v>40191.759186999996</c:v>
                </c:pt>
                <c:pt idx="499">
                  <c:v>40191.761797999985</c:v>
                </c:pt>
                <c:pt idx="500">
                  <c:v>40191.764407999995</c:v>
                </c:pt>
                <c:pt idx="501">
                  <c:v>40191.767015999998</c:v>
                </c:pt>
              </c:numCache>
            </c:numRef>
          </c:xVal>
          <c:yVal>
            <c:numRef>
              <c:f>'17-Hole32'!$E$10:$E$511</c:f>
              <c:numCache>
                <c:formatCode>General</c:formatCode>
                <c:ptCount val="502"/>
                <c:pt idx="0">
                  <c:v>-2.6244000000000001</c:v>
                </c:pt>
                <c:pt idx="1">
                  <c:v>-3.3590799999999907</c:v>
                </c:pt>
                <c:pt idx="2">
                  <c:v>-3.3846399999999988</c:v>
                </c:pt>
                <c:pt idx="3">
                  <c:v>-3.1851099999999999</c:v>
                </c:pt>
                <c:pt idx="4">
                  <c:v>-4.5092300000000014</c:v>
                </c:pt>
                <c:pt idx="5">
                  <c:v>-4.5015200000000002</c:v>
                </c:pt>
                <c:pt idx="6">
                  <c:v>1.4000000000000043E-3</c:v>
                </c:pt>
                <c:pt idx="7">
                  <c:v>3.5000000000000146E-4</c:v>
                </c:pt>
                <c:pt idx="8">
                  <c:v>-5.9600000000000122E-3</c:v>
                </c:pt>
                <c:pt idx="9">
                  <c:v>-1.23505</c:v>
                </c:pt>
                <c:pt idx="10">
                  <c:v>-1.2816899999999998</c:v>
                </c:pt>
                <c:pt idx="11">
                  <c:v>-5.1039699999999995</c:v>
                </c:pt>
                <c:pt idx="12">
                  <c:v>-8.7849299999999992</c:v>
                </c:pt>
                <c:pt idx="13">
                  <c:v>-12.518613999999999</c:v>
                </c:pt>
                <c:pt idx="14">
                  <c:v>-16.447476000000002</c:v>
                </c:pt>
                <c:pt idx="15">
                  <c:v>-20.920099999999916</c:v>
                </c:pt>
                <c:pt idx="16">
                  <c:v>-26.650000000000031</c:v>
                </c:pt>
                <c:pt idx="17">
                  <c:v>-32.2804</c:v>
                </c:pt>
                <c:pt idx="18">
                  <c:v>-37.935200000000002</c:v>
                </c:pt>
                <c:pt idx="19">
                  <c:v>-43.551200000000001</c:v>
                </c:pt>
                <c:pt idx="20">
                  <c:v>-49.225742000000174</c:v>
                </c:pt>
                <c:pt idx="21">
                  <c:v>-54.853480999999974</c:v>
                </c:pt>
                <c:pt idx="22">
                  <c:v>-60.475311000000012</c:v>
                </c:pt>
                <c:pt idx="23">
                  <c:v>-66.160859000000002</c:v>
                </c:pt>
                <c:pt idx="24">
                  <c:v>-71.806396999999919</c:v>
                </c:pt>
                <c:pt idx="25">
                  <c:v>-77.479427999999999</c:v>
                </c:pt>
                <c:pt idx="26">
                  <c:v>-83.148344999999978</c:v>
                </c:pt>
                <c:pt idx="27">
                  <c:v>-88.874700999999988</c:v>
                </c:pt>
                <c:pt idx="28">
                  <c:v>-94.554591000000002</c:v>
                </c:pt>
                <c:pt idx="29">
                  <c:v>-100.98031899999998</c:v>
                </c:pt>
                <c:pt idx="30">
                  <c:v>-108.989</c:v>
                </c:pt>
                <c:pt idx="31">
                  <c:v>-116.85</c:v>
                </c:pt>
                <c:pt idx="32">
                  <c:v>-124.619826</c:v>
                </c:pt>
                <c:pt idx="33">
                  <c:v>-132.55100000000004</c:v>
                </c:pt>
                <c:pt idx="34">
                  <c:v>-140.55237100000051</c:v>
                </c:pt>
                <c:pt idx="35">
                  <c:v>-148.51925499999942</c:v>
                </c:pt>
                <c:pt idx="36">
                  <c:v>-156.303</c:v>
                </c:pt>
                <c:pt idx="37">
                  <c:v>-164.29125499999998</c:v>
                </c:pt>
                <c:pt idx="38">
                  <c:v>-172.29425000000001</c:v>
                </c:pt>
                <c:pt idx="39">
                  <c:v>-180.21919099999948</c:v>
                </c:pt>
                <c:pt idx="40">
                  <c:v>-187.97222500000001</c:v>
                </c:pt>
                <c:pt idx="41">
                  <c:v>-195.76399999999998</c:v>
                </c:pt>
                <c:pt idx="42">
                  <c:v>-203.781542</c:v>
                </c:pt>
                <c:pt idx="43">
                  <c:v>-211.74971299999939</c:v>
                </c:pt>
                <c:pt idx="44">
                  <c:v>-219.61750299999972</c:v>
                </c:pt>
                <c:pt idx="45">
                  <c:v>-227.51531399999999</c:v>
                </c:pt>
                <c:pt idx="46">
                  <c:v>-235.443434</c:v>
                </c:pt>
                <c:pt idx="47">
                  <c:v>-243.36235200000004</c:v>
                </c:pt>
                <c:pt idx="48">
                  <c:v>-251.08652000000001</c:v>
                </c:pt>
                <c:pt idx="49">
                  <c:v>-258.927481</c:v>
                </c:pt>
                <c:pt idx="50">
                  <c:v>-266.90563100000003</c:v>
                </c:pt>
                <c:pt idx="51">
                  <c:v>-274.82199100000003</c:v>
                </c:pt>
                <c:pt idx="52">
                  <c:v>-282.62028299999997</c:v>
                </c:pt>
                <c:pt idx="53">
                  <c:v>-290.57320999999899</c:v>
                </c:pt>
                <c:pt idx="54">
                  <c:v>-298.56931699999899</c:v>
                </c:pt>
                <c:pt idx="55">
                  <c:v>-306.50400000000002</c:v>
                </c:pt>
                <c:pt idx="56">
                  <c:v>-314.07900000000001</c:v>
                </c:pt>
                <c:pt idx="57">
                  <c:v>-321.82913699999887</c:v>
                </c:pt>
                <c:pt idx="58">
                  <c:v>-329.661</c:v>
                </c:pt>
                <c:pt idx="59">
                  <c:v>-337.316484</c:v>
                </c:pt>
                <c:pt idx="60">
                  <c:v>-345.06560400000001</c:v>
                </c:pt>
                <c:pt idx="61">
                  <c:v>-353.01007600000003</c:v>
                </c:pt>
                <c:pt idx="62">
                  <c:v>-360.87499800000001</c:v>
                </c:pt>
                <c:pt idx="63">
                  <c:v>-368.49400000000003</c:v>
                </c:pt>
                <c:pt idx="64">
                  <c:v>-376.38499999999999</c:v>
                </c:pt>
                <c:pt idx="65">
                  <c:v>-384.20210299999923</c:v>
                </c:pt>
                <c:pt idx="66">
                  <c:v>-391.875182</c:v>
                </c:pt>
                <c:pt idx="67">
                  <c:v>-399.58823399999886</c:v>
                </c:pt>
                <c:pt idx="68">
                  <c:v>-407.56335799999869</c:v>
                </c:pt>
                <c:pt idx="69">
                  <c:v>-415.43199999999825</c:v>
                </c:pt>
                <c:pt idx="70">
                  <c:v>-423.28599999999886</c:v>
                </c:pt>
                <c:pt idx="71">
                  <c:v>-431.24465500000002</c:v>
                </c:pt>
                <c:pt idx="72">
                  <c:v>-439.30184700000001</c:v>
                </c:pt>
                <c:pt idx="73">
                  <c:v>-447.17018999999999</c:v>
                </c:pt>
                <c:pt idx="74">
                  <c:v>-454.87242199999997</c:v>
                </c:pt>
                <c:pt idx="75">
                  <c:v>-462.71624799999893</c:v>
                </c:pt>
                <c:pt idx="76">
                  <c:v>-470.72099999999887</c:v>
                </c:pt>
                <c:pt idx="77">
                  <c:v>-478.66081000000008</c:v>
                </c:pt>
                <c:pt idx="78">
                  <c:v>-486.45499999999993</c:v>
                </c:pt>
                <c:pt idx="79">
                  <c:v>-494.45499999999993</c:v>
                </c:pt>
                <c:pt idx="80">
                  <c:v>-502.49795799999856</c:v>
                </c:pt>
                <c:pt idx="81">
                  <c:v>-510.42435599999868</c:v>
                </c:pt>
                <c:pt idx="82">
                  <c:v>-518.16099999999949</c:v>
                </c:pt>
                <c:pt idx="83">
                  <c:v>-526.03449000000001</c:v>
                </c:pt>
                <c:pt idx="84">
                  <c:v>-533.98199199999999</c:v>
                </c:pt>
                <c:pt idx="85">
                  <c:v>-541.89351599999998</c:v>
                </c:pt>
                <c:pt idx="86">
                  <c:v>-549.60994700000003</c:v>
                </c:pt>
                <c:pt idx="87">
                  <c:v>-557.65406499999949</c:v>
                </c:pt>
                <c:pt idx="88">
                  <c:v>-565.67700000000002</c:v>
                </c:pt>
                <c:pt idx="89">
                  <c:v>-573.69100000000003</c:v>
                </c:pt>
                <c:pt idx="90">
                  <c:v>-581.4611619999971</c:v>
                </c:pt>
                <c:pt idx="91">
                  <c:v>-589.28599999999994</c:v>
                </c:pt>
                <c:pt idx="92">
                  <c:v>-597.23199999999997</c:v>
                </c:pt>
                <c:pt idx="93">
                  <c:v>-604.83534399999996</c:v>
                </c:pt>
                <c:pt idx="94">
                  <c:v>-612.34313799999939</c:v>
                </c:pt>
                <c:pt idx="95">
                  <c:v>-619.94142499999748</c:v>
                </c:pt>
                <c:pt idx="96">
                  <c:v>-624.44499999999948</c:v>
                </c:pt>
                <c:pt idx="97">
                  <c:v>-632.11958200000004</c:v>
                </c:pt>
                <c:pt idx="98">
                  <c:v>-639.72445300000004</c:v>
                </c:pt>
                <c:pt idx="99">
                  <c:v>-647.07801900000004</c:v>
                </c:pt>
                <c:pt idx="100">
                  <c:v>-654.68100000000004</c:v>
                </c:pt>
                <c:pt idx="101">
                  <c:v>-662.07100000000003</c:v>
                </c:pt>
                <c:pt idx="102">
                  <c:v>-669.49641099999997</c:v>
                </c:pt>
                <c:pt idx="103">
                  <c:v>-677.03292799999747</c:v>
                </c:pt>
                <c:pt idx="104">
                  <c:v>-684.44927899999948</c:v>
                </c:pt>
                <c:pt idx="105">
                  <c:v>-692.08600000000001</c:v>
                </c:pt>
                <c:pt idx="106">
                  <c:v>-699.62900000000002</c:v>
                </c:pt>
                <c:pt idx="107">
                  <c:v>-707.05123699999797</c:v>
                </c:pt>
                <c:pt idx="108">
                  <c:v>-714.67993600000216</c:v>
                </c:pt>
                <c:pt idx="109">
                  <c:v>-721.97666499999946</c:v>
                </c:pt>
                <c:pt idx="110">
                  <c:v>-729.49699999999996</c:v>
                </c:pt>
                <c:pt idx="111">
                  <c:v>-736.93484699999999</c:v>
                </c:pt>
                <c:pt idx="112">
                  <c:v>-744.352999999997</c:v>
                </c:pt>
                <c:pt idx="113">
                  <c:v>-751.99172999999996</c:v>
                </c:pt>
                <c:pt idx="114">
                  <c:v>-759.34753999999748</c:v>
                </c:pt>
                <c:pt idx="115">
                  <c:v>-766.96400000000006</c:v>
                </c:pt>
                <c:pt idx="116">
                  <c:v>-774.59299999999996</c:v>
                </c:pt>
                <c:pt idx="117">
                  <c:v>-781.90840300000002</c:v>
                </c:pt>
                <c:pt idx="118">
                  <c:v>-789.577674</c:v>
                </c:pt>
                <c:pt idx="119">
                  <c:v>-796.86789999999746</c:v>
                </c:pt>
                <c:pt idx="120">
                  <c:v>-804.35799999999711</c:v>
                </c:pt>
                <c:pt idx="121">
                  <c:v>-811.89222899999686</c:v>
                </c:pt>
                <c:pt idx="122">
                  <c:v>-819.26499999999999</c:v>
                </c:pt>
                <c:pt idx="123">
                  <c:v>-826.91696899999761</c:v>
                </c:pt>
                <c:pt idx="124">
                  <c:v>-834.41143099999999</c:v>
                </c:pt>
                <c:pt idx="125">
                  <c:v>-841.92199999999946</c:v>
                </c:pt>
                <c:pt idx="126">
                  <c:v>-849.50699999999949</c:v>
                </c:pt>
                <c:pt idx="127">
                  <c:v>-856.80113199999948</c:v>
                </c:pt>
                <c:pt idx="128">
                  <c:v>-864.33421199999748</c:v>
                </c:pt>
                <c:pt idx="129">
                  <c:v>-871.74955499999999</c:v>
                </c:pt>
                <c:pt idx="130">
                  <c:v>-879.21900000000005</c:v>
                </c:pt>
                <c:pt idx="131">
                  <c:v>-886.77800000000263</c:v>
                </c:pt>
                <c:pt idx="132">
                  <c:v>-894.10599999999999</c:v>
                </c:pt>
                <c:pt idx="133">
                  <c:v>-901.77300000000275</c:v>
                </c:pt>
                <c:pt idx="134">
                  <c:v>-909.20737799999995</c:v>
                </c:pt>
                <c:pt idx="135">
                  <c:v>-916.69500000000005</c:v>
                </c:pt>
                <c:pt idx="136">
                  <c:v>-924.07815700000003</c:v>
                </c:pt>
                <c:pt idx="137">
                  <c:v>-931.38300000000004</c:v>
                </c:pt>
                <c:pt idx="138">
                  <c:v>-938.95599999999797</c:v>
                </c:pt>
                <c:pt idx="139">
                  <c:v>-946.29863000000239</c:v>
                </c:pt>
                <c:pt idx="140">
                  <c:v>-953.78752899999949</c:v>
                </c:pt>
                <c:pt idx="141">
                  <c:v>-961.36643399999946</c:v>
                </c:pt>
                <c:pt idx="142">
                  <c:v>-968.70399999999995</c:v>
                </c:pt>
                <c:pt idx="143">
                  <c:v>-976.36199999999747</c:v>
                </c:pt>
                <c:pt idx="144">
                  <c:v>-983.75559699999997</c:v>
                </c:pt>
                <c:pt idx="145">
                  <c:v>-991.16197599999998</c:v>
                </c:pt>
                <c:pt idx="146">
                  <c:v>-998.69392900000003</c:v>
                </c:pt>
                <c:pt idx="147">
                  <c:v>-1005.9623069999978</c:v>
                </c:pt>
                <c:pt idx="148">
                  <c:v>-1013.53</c:v>
                </c:pt>
                <c:pt idx="149">
                  <c:v>-1020.770000000002</c:v>
                </c:pt>
                <c:pt idx="150">
                  <c:v>-1028.4100000000001</c:v>
                </c:pt>
                <c:pt idx="151">
                  <c:v>-1035.9066720000051</c:v>
                </c:pt>
                <c:pt idx="152">
                  <c:v>-1043.2647959999999</c:v>
                </c:pt>
                <c:pt idx="153">
                  <c:v>-1050.8532939999998</c:v>
                </c:pt>
                <c:pt idx="154">
                  <c:v>-1058.0872399999998</c:v>
                </c:pt>
                <c:pt idx="155">
                  <c:v>-1065.53</c:v>
                </c:pt>
                <c:pt idx="156">
                  <c:v>-1072.8084839999999</c:v>
                </c:pt>
                <c:pt idx="157">
                  <c:v>-1080.1804639999998</c:v>
                </c:pt>
                <c:pt idx="158">
                  <c:v>-1087.6857829999999</c:v>
                </c:pt>
                <c:pt idx="159">
                  <c:v>-1095.0142799999999</c:v>
                </c:pt>
                <c:pt idx="160">
                  <c:v>-1102.6499999999999</c:v>
                </c:pt>
                <c:pt idx="161">
                  <c:v>-1110.0999999999999</c:v>
                </c:pt>
                <c:pt idx="162">
                  <c:v>-1117.5999999999999</c:v>
                </c:pt>
                <c:pt idx="163">
                  <c:v>-1125.127839</c:v>
                </c:pt>
                <c:pt idx="164">
                  <c:v>-1132.3567690000011</c:v>
                </c:pt>
                <c:pt idx="165">
                  <c:v>-1139.92</c:v>
                </c:pt>
                <c:pt idx="166">
                  <c:v>-1147.2956469999999</c:v>
                </c:pt>
                <c:pt idx="167">
                  <c:v>-1154.8803279999954</c:v>
                </c:pt>
                <c:pt idx="168">
                  <c:v>-1162.4615200000001</c:v>
                </c:pt>
                <c:pt idx="169">
                  <c:v>-1169.856943</c:v>
                </c:pt>
                <c:pt idx="170">
                  <c:v>-1177.566634</c:v>
                </c:pt>
                <c:pt idx="171">
                  <c:v>-1185.03</c:v>
                </c:pt>
                <c:pt idx="172">
                  <c:v>-1192.45</c:v>
                </c:pt>
                <c:pt idx="173">
                  <c:v>-1200.03</c:v>
                </c:pt>
                <c:pt idx="174">
                  <c:v>-1207.4296830000051</c:v>
                </c:pt>
                <c:pt idx="175">
                  <c:v>-1215.2053060000001</c:v>
                </c:pt>
                <c:pt idx="176">
                  <c:v>-1222.9809279999999</c:v>
                </c:pt>
                <c:pt idx="177">
                  <c:v>-1230.5951700000001</c:v>
                </c:pt>
                <c:pt idx="178">
                  <c:v>-1238.3921719999998</c:v>
                </c:pt>
                <c:pt idx="179">
                  <c:v>-1246.2477940000001</c:v>
                </c:pt>
                <c:pt idx="180">
                  <c:v>-1254</c:v>
                </c:pt>
                <c:pt idx="181">
                  <c:v>-1261.5899999999999</c:v>
                </c:pt>
                <c:pt idx="182">
                  <c:v>-1269.42</c:v>
                </c:pt>
                <c:pt idx="183">
                  <c:v>-1277.07</c:v>
                </c:pt>
                <c:pt idx="184">
                  <c:v>-1284.7059050000043</c:v>
                </c:pt>
                <c:pt idx="185">
                  <c:v>-1292.5852219999999</c:v>
                </c:pt>
                <c:pt idx="186">
                  <c:v>-1300.3799999999999</c:v>
                </c:pt>
                <c:pt idx="187">
                  <c:v>-1308.01</c:v>
                </c:pt>
                <c:pt idx="188">
                  <c:v>-1315.8760729999999</c:v>
                </c:pt>
                <c:pt idx="189">
                  <c:v>-1323.72</c:v>
                </c:pt>
                <c:pt idx="190">
                  <c:v>-1331.2977109999999</c:v>
                </c:pt>
                <c:pt idx="191">
                  <c:v>-1338.94</c:v>
                </c:pt>
                <c:pt idx="192">
                  <c:v>-1346.7932359999998</c:v>
                </c:pt>
                <c:pt idx="193">
                  <c:v>-1354.529806</c:v>
                </c:pt>
                <c:pt idx="194">
                  <c:v>-1362.2125530000051</c:v>
                </c:pt>
                <c:pt idx="195">
                  <c:v>-1370.12</c:v>
                </c:pt>
                <c:pt idx="196">
                  <c:v>-1377.958046</c:v>
                </c:pt>
                <c:pt idx="197">
                  <c:v>-1385.590792</c:v>
                </c:pt>
                <c:pt idx="198">
                  <c:v>-1393.3656930000011</c:v>
                </c:pt>
                <c:pt idx="199">
                  <c:v>-1401.128381</c:v>
                </c:pt>
                <c:pt idx="200">
                  <c:v>-1408.8358600000001</c:v>
                </c:pt>
                <c:pt idx="201">
                  <c:v>-1416.6611859999998</c:v>
                </c:pt>
                <c:pt idx="202">
                  <c:v>-1424.697105</c:v>
                </c:pt>
                <c:pt idx="203">
                  <c:v>-1432.6799999999998</c:v>
                </c:pt>
                <c:pt idx="204">
                  <c:v>-1440.5716890000001</c:v>
                </c:pt>
                <c:pt idx="205">
                  <c:v>-1448.3899999999999</c:v>
                </c:pt>
                <c:pt idx="206">
                  <c:v>-1456.423268</c:v>
                </c:pt>
                <c:pt idx="207">
                  <c:v>-1464.35</c:v>
                </c:pt>
                <c:pt idx="208">
                  <c:v>-1472.081508</c:v>
                </c:pt>
                <c:pt idx="209">
                  <c:v>-1479.9091680000001</c:v>
                </c:pt>
                <c:pt idx="210">
                  <c:v>-1487.9376660000044</c:v>
                </c:pt>
                <c:pt idx="211">
                  <c:v>-1495.8899999999999</c:v>
                </c:pt>
                <c:pt idx="212">
                  <c:v>-1503.76</c:v>
                </c:pt>
                <c:pt idx="213">
                  <c:v>-1511.61</c:v>
                </c:pt>
                <c:pt idx="214">
                  <c:v>-1519.6216569999999</c:v>
                </c:pt>
                <c:pt idx="215">
                  <c:v>-1527.550193</c:v>
                </c:pt>
                <c:pt idx="216">
                  <c:v>-1535.3</c:v>
                </c:pt>
                <c:pt idx="217">
                  <c:v>-1543.12</c:v>
                </c:pt>
                <c:pt idx="218">
                  <c:v>-1551.1</c:v>
                </c:pt>
                <c:pt idx="219">
                  <c:v>-1559.0741449999937</c:v>
                </c:pt>
                <c:pt idx="220">
                  <c:v>-1566.9239650000011</c:v>
                </c:pt>
                <c:pt idx="221">
                  <c:v>-1574.8039259999998</c:v>
                </c:pt>
                <c:pt idx="222">
                  <c:v>-1582.859639</c:v>
                </c:pt>
                <c:pt idx="223">
                  <c:v>-1590.83</c:v>
                </c:pt>
                <c:pt idx="224">
                  <c:v>-1598.6499999999999</c:v>
                </c:pt>
                <c:pt idx="225">
                  <c:v>-1606.43</c:v>
                </c:pt>
                <c:pt idx="226">
                  <c:v>-1614.40363</c:v>
                </c:pt>
                <c:pt idx="227">
                  <c:v>-1622.35</c:v>
                </c:pt>
                <c:pt idx="228">
                  <c:v>-1630.1659379999999</c:v>
                </c:pt>
                <c:pt idx="229">
                  <c:v>-1638.059123</c:v>
                </c:pt>
                <c:pt idx="230">
                  <c:v>-1646.120715</c:v>
                </c:pt>
                <c:pt idx="231">
                  <c:v>-1654.1361179999999</c:v>
                </c:pt>
                <c:pt idx="232">
                  <c:v>-1661.9569240000001</c:v>
                </c:pt>
                <c:pt idx="233">
                  <c:v>-1669.6499999999999</c:v>
                </c:pt>
                <c:pt idx="234">
                  <c:v>-1677.6416119999999</c:v>
                </c:pt>
                <c:pt idx="235">
                  <c:v>-1685.592637</c:v>
                </c:pt>
                <c:pt idx="236">
                  <c:v>-1693.4679110000011</c:v>
                </c:pt>
                <c:pt idx="237">
                  <c:v>-1701.27</c:v>
                </c:pt>
                <c:pt idx="238">
                  <c:v>-1709.301205</c:v>
                </c:pt>
                <c:pt idx="239">
                  <c:v>-1717.2802509999999</c:v>
                </c:pt>
                <c:pt idx="240">
                  <c:v>-1725.2507479999999</c:v>
                </c:pt>
                <c:pt idx="241">
                  <c:v>-1732.96</c:v>
                </c:pt>
                <c:pt idx="242">
                  <c:v>-1740.899594</c:v>
                </c:pt>
                <c:pt idx="243">
                  <c:v>-1748.857614</c:v>
                </c:pt>
                <c:pt idx="244">
                  <c:v>-1756.6732359999942</c:v>
                </c:pt>
                <c:pt idx="245">
                  <c:v>-1764.51</c:v>
                </c:pt>
                <c:pt idx="246">
                  <c:v>-1772.5435849999999</c:v>
                </c:pt>
                <c:pt idx="247">
                  <c:v>-1780.56</c:v>
                </c:pt>
                <c:pt idx="248">
                  <c:v>-1788.5108700000001</c:v>
                </c:pt>
                <c:pt idx="249">
                  <c:v>-1796.1699999999998</c:v>
                </c:pt>
                <c:pt idx="250">
                  <c:v>-1804.06</c:v>
                </c:pt>
                <c:pt idx="251">
                  <c:v>-1812.022592</c:v>
                </c:pt>
                <c:pt idx="252">
                  <c:v>-1819.8418569999999</c:v>
                </c:pt>
                <c:pt idx="253">
                  <c:v>-1827.6899999999998</c:v>
                </c:pt>
                <c:pt idx="254">
                  <c:v>-1835.6915670000001</c:v>
                </c:pt>
                <c:pt idx="255">
                  <c:v>-1843.7000640000001</c:v>
                </c:pt>
                <c:pt idx="256">
                  <c:v>-1851.5185300000001</c:v>
                </c:pt>
                <c:pt idx="257">
                  <c:v>-1859.43</c:v>
                </c:pt>
                <c:pt idx="258">
                  <c:v>-1867.3755580000011</c:v>
                </c:pt>
                <c:pt idx="259">
                  <c:v>-1875.3040550000001</c:v>
                </c:pt>
                <c:pt idx="260">
                  <c:v>-1883.1399999999999</c:v>
                </c:pt>
                <c:pt idx="261">
                  <c:v>-1890.9</c:v>
                </c:pt>
                <c:pt idx="262">
                  <c:v>-1898.9195490000011</c:v>
                </c:pt>
                <c:pt idx="263">
                  <c:v>-1906.9460349999999</c:v>
                </c:pt>
                <c:pt idx="264">
                  <c:v>-1914.8956800000001</c:v>
                </c:pt>
                <c:pt idx="265">
                  <c:v>-1922.6299999999999</c:v>
                </c:pt>
                <c:pt idx="266">
                  <c:v>-1930.6399999999999</c:v>
                </c:pt>
                <c:pt idx="267">
                  <c:v>-1938.5720369999947</c:v>
                </c:pt>
                <c:pt idx="268">
                  <c:v>-1946.3899999999999</c:v>
                </c:pt>
                <c:pt idx="269">
                  <c:v>-1954.1599999999999</c:v>
                </c:pt>
                <c:pt idx="270">
                  <c:v>-1962.1594129999942</c:v>
                </c:pt>
                <c:pt idx="271">
                  <c:v>-1970.175035</c:v>
                </c:pt>
                <c:pt idx="272">
                  <c:v>-1978.1067889999999</c:v>
                </c:pt>
                <c:pt idx="273">
                  <c:v>-1985.9395360000001</c:v>
                </c:pt>
                <c:pt idx="274">
                  <c:v>-1993.9215220000001</c:v>
                </c:pt>
                <c:pt idx="275">
                  <c:v>-2001.870019</c:v>
                </c:pt>
                <c:pt idx="276">
                  <c:v>-2009.681664</c:v>
                </c:pt>
                <c:pt idx="277">
                  <c:v>-2017.41</c:v>
                </c:pt>
                <c:pt idx="278">
                  <c:v>-2025.4055130000065</c:v>
                </c:pt>
                <c:pt idx="279">
                  <c:v>-2033.40401</c:v>
                </c:pt>
                <c:pt idx="280">
                  <c:v>-2041.33</c:v>
                </c:pt>
                <c:pt idx="281">
                  <c:v>-2049.17</c:v>
                </c:pt>
                <c:pt idx="282">
                  <c:v>-2057.1337590000012</c:v>
                </c:pt>
                <c:pt idx="283">
                  <c:v>-2065.1280009999987</c:v>
                </c:pt>
                <c:pt idx="284">
                  <c:v>-2072.9299999999998</c:v>
                </c:pt>
                <c:pt idx="285">
                  <c:v>-2080.5949970000001</c:v>
                </c:pt>
                <c:pt idx="286">
                  <c:v>-2088.5734950000001</c:v>
                </c:pt>
                <c:pt idx="287">
                  <c:v>-2096.56</c:v>
                </c:pt>
                <c:pt idx="288">
                  <c:v>-2104.4606130000002</c:v>
                </c:pt>
                <c:pt idx="289">
                  <c:v>-2112.326235</c:v>
                </c:pt>
                <c:pt idx="290">
                  <c:v>-2120.3431140000125</c:v>
                </c:pt>
                <c:pt idx="291">
                  <c:v>-2128.3844879999997</c:v>
                </c:pt>
                <c:pt idx="292">
                  <c:v>-2136.2344809999909</c:v>
                </c:pt>
                <c:pt idx="293">
                  <c:v>-2143.9229789999999</c:v>
                </c:pt>
                <c:pt idx="294">
                  <c:v>-2151.8500000000022</c:v>
                </c:pt>
                <c:pt idx="295">
                  <c:v>-2159.8399740000082</c:v>
                </c:pt>
                <c:pt idx="296">
                  <c:v>-2167.73</c:v>
                </c:pt>
                <c:pt idx="297">
                  <c:v>-2175.5354550000002</c:v>
                </c:pt>
                <c:pt idx="298">
                  <c:v>-2183.5454679999998</c:v>
                </c:pt>
                <c:pt idx="299">
                  <c:v>-2191.607931</c:v>
                </c:pt>
                <c:pt idx="300">
                  <c:v>-2199.5080789999997</c:v>
                </c:pt>
                <c:pt idx="301">
                  <c:v>-2207.2137010000001</c:v>
                </c:pt>
                <c:pt idx="302">
                  <c:v>-2215.119459</c:v>
                </c:pt>
                <c:pt idx="303">
                  <c:v>-2223.08</c:v>
                </c:pt>
                <c:pt idx="304">
                  <c:v>-2230.9846809999908</c:v>
                </c:pt>
                <c:pt idx="305">
                  <c:v>-2238.7661899999898</c:v>
                </c:pt>
                <c:pt idx="306">
                  <c:v>-2246.77</c:v>
                </c:pt>
                <c:pt idx="307">
                  <c:v>-2254.8519470000097</c:v>
                </c:pt>
                <c:pt idx="308">
                  <c:v>-2262.7656679999918</c:v>
                </c:pt>
                <c:pt idx="309">
                  <c:v>-2270.5</c:v>
                </c:pt>
                <c:pt idx="310">
                  <c:v>-2278.3617410000002</c:v>
                </c:pt>
                <c:pt idx="311">
                  <c:v>-2286.2938300000001</c:v>
                </c:pt>
                <c:pt idx="312">
                  <c:v>-2294.1999999999998</c:v>
                </c:pt>
                <c:pt idx="313">
                  <c:v>-2302</c:v>
                </c:pt>
                <c:pt idx="314">
                  <c:v>-2309.9767900000002</c:v>
                </c:pt>
                <c:pt idx="315">
                  <c:v>-2318.0499289999998</c:v>
                </c:pt>
                <c:pt idx="316">
                  <c:v>-2326.0580340000001</c:v>
                </c:pt>
                <c:pt idx="317">
                  <c:v>-2333.8271180000097</c:v>
                </c:pt>
                <c:pt idx="318">
                  <c:v>-2341.565423</c:v>
                </c:pt>
                <c:pt idx="319">
                  <c:v>-2349.5149000000001</c:v>
                </c:pt>
                <c:pt idx="320">
                  <c:v>-2357.38</c:v>
                </c:pt>
                <c:pt idx="321">
                  <c:v>-2365.1461449999997</c:v>
                </c:pt>
                <c:pt idx="322">
                  <c:v>-2373.129414</c:v>
                </c:pt>
                <c:pt idx="323">
                  <c:v>-2381.147911</c:v>
                </c:pt>
                <c:pt idx="324">
                  <c:v>-2389.1164089999997</c:v>
                </c:pt>
                <c:pt idx="325">
                  <c:v>-2396.98</c:v>
                </c:pt>
                <c:pt idx="326">
                  <c:v>-2404.8500000000022</c:v>
                </c:pt>
                <c:pt idx="327">
                  <c:v>-2412.7819020000002</c:v>
                </c:pt>
                <c:pt idx="328">
                  <c:v>-2420.62</c:v>
                </c:pt>
                <c:pt idx="329">
                  <c:v>-2428.4</c:v>
                </c:pt>
                <c:pt idx="330">
                  <c:v>-2436.357396000014</c:v>
                </c:pt>
                <c:pt idx="331">
                  <c:v>-2444.3923670000022</c:v>
                </c:pt>
                <c:pt idx="332">
                  <c:v>-2452.3679889999999</c:v>
                </c:pt>
                <c:pt idx="333">
                  <c:v>-2457.11</c:v>
                </c:pt>
                <c:pt idx="334">
                  <c:v>-2462.2592330000002</c:v>
                </c:pt>
                <c:pt idx="335">
                  <c:v>-2470.2598839999987</c:v>
                </c:pt>
                <c:pt idx="336">
                  <c:v>-2478.1004779999998</c:v>
                </c:pt>
                <c:pt idx="337">
                  <c:v>-2481.75</c:v>
                </c:pt>
                <c:pt idx="338">
                  <c:v>-2481.75</c:v>
                </c:pt>
                <c:pt idx="339">
                  <c:v>-2481.75</c:v>
                </c:pt>
                <c:pt idx="340">
                  <c:v>-2475.260593</c:v>
                </c:pt>
                <c:pt idx="341">
                  <c:v>-2479.1554350000001</c:v>
                </c:pt>
                <c:pt idx="342">
                  <c:v>-2479.4996839999999</c:v>
                </c:pt>
                <c:pt idx="343">
                  <c:v>-2481.63</c:v>
                </c:pt>
                <c:pt idx="344">
                  <c:v>-2480.8300000000022</c:v>
                </c:pt>
                <c:pt idx="345">
                  <c:v>-2467.48</c:v>
                </c:pt>
                <c:pt idx="346">
                  <c:v>-2442.84</c:v>
                </c:pt>
                <c:pt idx="347">
                  <c:v>-2425.1560359999999</c:v>
                </c:pt>
                <c:pt idx="348">
                  <c:v>-2434.1</c:v>
                </c:pt>
                <c:pt idx="349">
                  <c:v>-2411.19</c:v>
                </c:pt>
                <c:pt idx="350">
                  <c:v>-2387.2861109999999</c:v>
                </c:pt>
                <c:pt idx="351">
                  <c:v>-2362.8376450000001</c:v>
                </c:pt>
                <c:pt idx="352">
                  <c:v>-2338.2087019999908</c:v>
                </c:pt>
                <c:pt idx="353">
                  <c:v>-2313.7486249999879</c:v>
                </c:pt>
                <c:pt idx="354">
                  <c:v>-2298.71</c:v>
                </c:pt>
                <c:pt idx="355">
                  <c:v>-2294.46</c:v>
                </c:pt>
                <c:pt idx="356">
                  <c:v>-2281.1999999999998</c:v>
                </c:pt>
                <c:pt idx="357">
                  <c:v>-2268.1329130000022</c:v>
                </c:pt>
                <c:pt idx="358">
                  <c:v>-2254.98</c:v>
                </c:pt>
                <c:pt idx="359">
                  <c:v>-2241.7663819999889</c:v>
                </c:pt>
                <c:pt idx="360">
                  <c:v>-2228.6776719999998</c:v>
                </c:pt>
                <c:pt idx="361">
                  <c:v>-2215.4583480000001</c:v>
                </c:pt>
                <c:pt idx="362">
                  <c:v>-2202.3500000000022</c:v>
                </c:pt>
                <c:pt idx="363">
                  <c:v>-2187.36</c:v>
                </c:pt>
                <c:pt idx="364">
                  <c:v>-2170.4810430000002</c:v>
                </c:pt>
                <c:pt idx="365">
                  <c:v>-2153.5842539999999</c:v>
                </c:pt>
                <c:pt idx="366">
                  <c:v>-2136.3100560000121</c:v>
                </c:pt>
                <c:pt idx="367">
                  <c:v>-2115.225704</c:v>
                </c:pt>
                <c:pt idx="368">
                  <c:v>-2092.7687599999908</c:v>
                </c:pt>
                <c:pt idx="369">
                  <c:v>-2065.7599999999998</c:v>
                </c:pt>
                <c:pt idx="370">
                  <c:v>-2037.5477989999999</c:v>
                </c:pt>
                <c:pt idx="371">
                  <c:v>-2009.24</c:v>
                </c:pt>
                <c:pt idx="372">
                  <c:v>-1981.2056450000011</c:v>
                </c:pt>
                <c:pt idx="373">
                  <c:v>-1953.577405</c:v>
                </c:pt>
                <c:pt idx="374">
                  <c:v>-1928.1899999999998</c:v>
                </c:pt>
                <c:pt idx="375">
                  <c:v>-1902.9419540000001</c:v>
                </c:pt>
                <c:pt idx="376">
                  <c:v>-1877.6712249999937</c:v>
                </c:pt>
                <c:pt idx="377">
                  <c:v>-1851.77</c:v>
                </c:pt>
                <c:pt idx="378">
                  <c:v>-1826.6299999999999</c:v>
                </c:pt>
                <c:pt idx="379">
                  <c:v>-1801.8988419999998</c:v>
                </c:pt>
                <c:pt idx="380">
                  <c:v>-1776.050868</c:v>
                </c:pt>
                <c:pt idx="381">
                  <c:v>-1750.801058</c:v>
                </c:pt>
                <c:pt idx="382">
                  <c:v>-1726.1799999999998</c:v>
                </c:pt>
                <c:pt idx="383">
                  <c:v>-1701.5983489999946</c:v>
                </c:pt>
                <c:pt idx="384">
                  <c:v>-1677.41</c:v>
                </c:pt>
                <c:pt idx="385">
                  <c:v>-1654.33</c:v>
                </c:pt>
                <c:pt idx="386">
                  <c:v>-1632.5</c:v>
                </c:pt>
                <c:pt idx="387">
                  <c:v>-1610.803071</c:v>
                </c:pt>
                <c:pt idx="388">
                  <c:v>-1589.573807</c:v>
                </c:pt>
                <c:pt idx="389">
                  <c:v>-1567.6499999999999</c:v>
                </c:pt>
                <c:pt idx="390">
                  <c:v>-1545.3759910000001</c:v>
                </c:pt>
                <c:pt idx="391">
                  <c:v>-1522.84</c:v>
                </c:pt>
                <c:pt idx="392">
                  <c:v>-1500.43</c:v>
                </c:pt>
                <c:pt idx="393">
                  <c:v>-1478.53</c:v>
                </c:pt>
                <c:pt idx="394">
                  <c:v>-1457.8493619999999</c:v>
                </c:pt>
                <c:pt idx="395">
                  <c:v>-1438.27</c:v>
                </c:pt>
                <c:pt idx="396">
                  <c:v>-1419.2</c:v>
                </c:pt>
                <c:pt idx="397">
                  <c:v>-1400.1899999999998</c:v>
                </c:pt>
                <c:pt idx="398">
                  <c:v>-1381.01</c:v>
                </c:pt>
                <c:pt idx="399">
                  <c:v>-1361.52</c:v>
                </c:pt>
                <c:pt idx="400">
                  <c:v>-1342.5368690000043</c:v>
                </c:pt>
                <c:pt idx="401">
                  <c:v>-1322.97</c:v>
                </c:pt>
                <c:pt idx="402">
                  <c:v>-1303.6576829999999</c:v>
                </c:pt>
                <c:pt idx="403">
                  <c:v>-1284.44</c:v>
                </c:pt>
                <c:pt idx="404">
                  <c:v>-1265.385084</c:v>
                </c:pt>
                <c:pt idx="405">
                  <c:v>-1246.101093</c:v>
                </c:pt>
                <c:pt idx="406">
                  <c:v>-1226.54</c:v>
                </c:pt>
                <c:pt idx="407">
                  <c:v>-1207.3399999999999</c:v>
                </c:pt>
                <c:pt idx="408">
                  <c:v>-1187.9541750000001</c:v>
                </c:pt>
                <c:pt idx="409">
                  <c:v>-1168.8794879999998</c:v>
                </c:pt>
                <c:pt idx="410">
                  <c:v>-1149.6399999999999</c:v>
                </c:pt>
                <c:pt idx="411">
                  <c:v>-1130.1571469999944</c:v>
                </c:pt>
                <c:pt idx="412">
                  <c:v>-1110.6631559999998</c:v>
                </c:pt>
                <c:pt idx="413">
                  <c:v>-1100.0164560000001</c:v>
                </c:pt>
                <c:pt idx="414">
                  <c:v>-1080.0407769999999</c:v>
                </c:pt>
                <c:pt idx="415">
                  <c:v>-1059.31</c:v>
                </c:pt>
                <c:pt idx="416">
                  <c:v>-1039.01899</c:v>
                </c:pt>
                <c:pt idx="417">
                  <c:v>-1019.55</c:v>
                </c:pt>
                <c:pt idx="418">
                  <c:v>-1000.3199999999994</c:v>
                </c:pt>
                <c:pt idx="419">
                  <c:v>-980.50953400000003</c:v>
                </c:pt>
                <c:pt idx="420">
                  <c:v>-960.73211799999797</c:v>
                </c:pt>
                <c:pt idx="421">
                  <c:v>-941.30951299999947</c:v>
                </c:pt>
                <c:pt idx="422">
                  <c:v>-921.31065199999796</c:v>
                </c:pt>
                <c:pt idx="423">
                  <c:v>-901.63199999999949</c:v>
                </c:pt>
                <c:pt idx="424">
                  <c:v>-882.08454700000004</c:v>
                </c:pt>
                <c:pt idx="425">
                  <c:v>-862.92399999999998</c:v>
                </c:pt>
                <c:pt idx="426">
                  <c:v>-842.74092799999949</c:v>
                </c:pt>
                <c:pt idx="427">
                  <c:v>-822.01400000000001</c:v>
                </c:pt>
                <c:pt idx="428">
                  <c:v>-801.36228199999687</c:v>
                </c:pt>
                <c:pt idx="429">
                  <c:v>-780.58299999999997</c:v>
                </c:pt>
                <c:pt idx="430">
                  <c:v>-760.44699999999796</c:v>
                </c:pt>
                <c:pt idx="431">
                  <c:v>-740.29700000000003</c:v>
                </c:pt>
                <c:pt idx="432">
                  <c:v>-720.19</c:v>
                </c:pt>
                <c:pt idx="433">
                  <c:v>-700.39300000000003</c:v>
                </c:pt>
                <c:pt idx="434">
                  <c:v>-680.50066099999947</c:v>
                </c:pt>
                <c:pt idx="435">
                  <c:v>-660.01699999999948</c:v>
                </c:pt>
                <c:pt idx="436">
                  <c:v>-639.04899999999998</c:v>
                </c:pt>
                <c:pt idx="437">
                  <c:v>-618.19299999999998</c:v>
                </c:pt>
                <c:pt idx="438">
                  <c:v>-597.64575400000001</c:v>
                </c:pt>
                <c:pt idx="439">
                  <c:v>-578.08500000000004</c:v>
                </c:pt>
                <c:pt idx="440">
                  <c:v>-558.85099999999761</c:v>
                </c:pt>
                <c:pt idx="441">
                  <c:v>-539.64567499999998</c:v>
                </c:pt>
                <c:pt idx="442">
                  <c:v>-520.32399999999996</c:v>
                </c:pt>
                <c:pt idx="443">
                  <c:v>-500.81700000000001</c:v>
                </c:pt>
                <c:pt idx="444">
                  <c:v>-481.88357599999887</c:v>
                </c:pt>
                <c:pt idx="445">
                  <c:v>-462.16899999999993</c:v>
                </c:pt>
                <c:pt idx="446">
                  <c:v>-442.048</c:v>
                </c:pt>
                <c:pt idx="447">
                  <c:v>-421.31178199999999</c:v>
                </c:pt>
                <c:pt idx="448">
                  <c:v>-400.02699999999868</c:v>
                </c:pt>
                <c:pt idx="449">
                  <c:v>-378.65499999999997</c:v>
                </c:pt>
                <c:pt idx="450">
                  <c:v>-357.16899999999993</c:v>
                </c:pt>
                <c:pt idx="451">
                  <c:v>-336.31200000000001</c:v>
                </c:pt>
                <c:pt idx="452">
                  <c:v>-315.52299999999963</c:v>
                </c:pt>
                <c:pt idx="453">
                  <c:v>-294.82278100000002</c:v>
                </c:pt>
                <c:pt idx="454">
                  <c:v>-274.14499999999998</c:v>
                </c:pt>
                <c:pt idx="455">
                  <c:v>-254.72499999999999</c:v>
                </c:pt>
                <c:pt idx="456">
                  <c:v>-235.197</c:v>
                </c:pt>
                <c:pt idx="457">
                  <c:v>-215.88900000000001</c:v>
                </c:pt>
                <c:pt idx="458">
                  <c:v>-197.27599099999998</c:v>
                </c:pt>
                <c:pt idx="459">
                  <c:v>-178.43498</c:v>
                </c:pt>
                <c:pt idx="460">
                  <c:v>-174.634241</c:v>
                </c:pt>
                <c:pt idx="461">
                  <c:v>-159.62700000000001</c:v>
                </c:pt>
                <c:pt idx="462">
                  <c:v>-144.17399999999998</c:v>
                </c:pt>
                <c:pt idx="463">
                  <c:v>-125.36449</c:v>
                </c:pt>
                <c:pt idx="464">
                  <c:v>-108.583894</c:v>
                </c:pt>
                <c:pt idx="465">
                  <c:v>-104.72724500000002</c:v>
                </c:pt>
                <c:pt idx="466">
                  <c:v>-101.15300000000001</c:v>
                </c:pt>
                <c:pt idx="467">
                  <c:v>-101.14</c:v>
                </c:pt>
                <c:pt idx="468">
                  <c:v>-98.358099999999979</c:v>
                </c:pt>
                <c:pt idx="469">
                  <c:v>-94.656399999999948</c:v>
                </c:pt>
                <c:pt idx="470">
                  <c:v>-89.885599999999982</c:v>
                </c:pt>
                <c:pt idx="471">
                  <c:v>-84.592299999999994</c:v>
                </c:pt>
                <c:pt idx="472">
                  <c:v>-99.800703999999982</c:v>
                </c:pt>
                <c:pt idx="473">
                  <c:v>-86.66849999999998</c:v>
                </c:pt>
                <c:pt idx="474">
                  <c:v>-79.789500000000004</c:v>
                </c:pt>
                <c:pt idx="475">
                  <c:v>-75.963700000000003</c:v>
                </c:pt>
                <c:pt idx="476">
                  <c:v>-72.181073999999981</c:v>
                </c:pt>
                <c:pt idx="477">
                  <c:v>-68.487522000000027</c:v>
                </c:pt>
                <c:pt idx="478">
                  <c:v>-56.580200000000005</c:v>
                </c:pt>
                <c:pt idx="479">
                  <c:v>-41.388200000000005</c:v>
                </c:pt>
                <c:pt idx="480">
                  <c:v>-37.631900000000002</c:v>
                </c:pt>
                <c:pt idx="481">
                  <c:v>-37.631900000000002</c:v>
                </c:pt>
                <c:pt idx="482">
                  <c:v>-38.199300000000136</c:v>
                </c:pt>
                <c:pt idx="483">
                  <c:v>-37.552300000000002</c:v>
                </c:pt>
                <c:pt idx="484">
                  <c:v>-34.979100000000003</c:v>
                </c:pt>
                <c:pt idx="485">
                  <c:v>-31.277799999999989</c:v>
                </c:pt>
                <c:pt idx="486">
                  <c:v>-30.151523000000001</c:v>
                </c:pt>
                <c:pt idx="487">
                  <c:v>-30.152200000000001</c:v>
                </c:pt>
                <c:pt idx="488">
                  <c:v>-30.1525</c:v>
                </c:pt>
                <c:pt idx="489">
                  <c:v>-30.152899999999999</c:v>
                </c:pt>
                <c:pt idx="490">
                  <c:v>-30.152899999999999</c:v>
                </c:pt>
                <c:pt idx="491">
                  <c:v>-30.153199999999988</c:v>
                </c:pt>
                <c:pt idx="492">
                  <c:v>-30.164800000000035</c:v>
                </c:pt>
                <c:pt idx="493">
                  <c:v>-12.5139</c:v>
                </c:pt>
                <c:pt idx="494">
                  <c:v>1.393813</c:v>
                </c:pt>
                <c:pt idx="495">
                  <c:v>1.4272099999999952</c:v>
                </c:pt>
                <c:pt idx="496">
                  <c:v>1.4479099999999943</c:v>
                </c:pt>
                <c:pt idx="497">
                  <c:v>1.4286199999999998</c:v>
                </c:pt>
                <c:pt idx="498">
                  <c:v>1.5506500000000001</c:v>
                </c:pt>
                <c:pt idx="499">
                  <c:v>1.59518</c:v>
                </c:pt>
                <c:pt idx="500">
                  <c:v>1.6022000000000001</c:v>
                </c:pt>
                <c:pt idx="501">
                  <c:v>1.6032500000000001</c:v>
                </c:pt>
              </c:numCache>
            </c:numRef>
          </c:yVal>
        </c:ser>
        <c:ser>
          <c:idx val="17"/>
          <c:order val="17"/>
          <c:tx>
            <c:v>17-Hole37</c:v>
          </c:tx>
          <c:spPr>
            <a:ln w="28575">
              <a:noFill/>
            </a:ln>
          </c:spPr>
          <c:marker>
            <c:symbol val="circle"/>
            <c:size val="2"/>
            <c:spPr>
              <a:solidFill>
                <a:srgbClr val="003300"/>
              </a:solidFill>
              <a:ln>
                <a:solidFill>
                  <a:srgbClr val="003300"/>
                </a:solidFill>
                <a:prstDash val="solid"/>
              </a:ln>
            </c:spPr>
          </c:marker>
          <c:xVal>
            <c:numRef>
              <c:f>'18-Hole42'!$H$10:$H$511</c:f>
              <c:numCache>
                <c:formatCode>m/d/yy\ h:mm;@</c:formatCode>
                <c:ptCount val="502"/>
                <c:pt idx="0">
                  <c:v>40192.200176999999</c:v>
                </c:pt>
                <c:pt idx="1">
                  <c:v>40192.202863999999</c:v>
                </c:pt>
                <c:pt idx="2">
                  <c:v>40192.205551999999</c:v>
                </c:pt>
                <c:pt idx="3">
                  <c:v>40192.208234000012</c:v>
                </c:pt>
                <c:pt idx="4">
                  <c:v>40192.210920000005</c:v>
                </c:pt>
                <c:pt idx="5">
                  <c:v>40192.213607999998</c:v>
                </c:pt>
                <c:pt idx="6">
                  <c:v>40192.216293000012</c:v>
                </c:pt>
                <c:pt idx="7">
                  <c:v>40192.218980000005</c:v>
                </c:pt>
                <c:pt idx="8">
                  <c:v>40192.221661999974</c:v>
                </c:pt>
                <c:pt idx="9">
                  <c:v>40192.224349999997</c:v>
                </c:pt>
                <c:pt idx="10">
                  <c:v>40192.227035000004</c:v>
                </c:pt>
                <c:pt idx="11">
                  <c:v>40192.229722999975</c:v>
                </c:pt>
                <c:pt idx="12">
                  <c:v>40192.232404999995</c:v>
                </c:pt>
                <c:pt idx="13">
                  <c:v>40192.235091999995</c:v>
                </c:pt>
                <c:pt idx="14">
                  <c:v>40192.237776999995</c:v>
                </c:pt>
                <c:pt idx="15">
                  <c:v>40192.240464999995</c:v>
                </c:pt>
                <c:pt idx="16">
                  <c:v>40192.243152999996</c:v>
                </c:pt>
                <c:pt idx="17">
                  <c:v>40192.245835000002</c:v>
                </c:pt>
                <c:pt idx="18">
                  <c:v>40192.248520000001</c:v>
                </c:pt>
                <c:pt idx="19">
                  <c:v>40192.251208000001</c:v>
                </c:pt>
                <c:pt idx="20">
                  <c:v>40192.253895000002</c:v>
                </c:pt>
                <c:pt idx="21">
                  <c:v>40192.256577000138</c:v>
                </c:pt>
                <c:pt idx="22">
                  <c:v>40192.259262</c:v>
                </c:pt>
                <c:pt idx="23">
                  <c:v>40192.261949999986</c:v>
                </c:pt>
                <c:pt idx="24">
                  <c:v>40192.264638000001</c:v>
                </c:pt>
                <c:pt idx="25">
                  <c:v>40192.267319999999</c:v>
                </c:pt>
                <c:pt idx="26">
                  <c:v>40192.270004999998</c:v>
                </c:pt>
                <c:pt idx="27">
                  <c:v>40192.272691999999</c:v>
                </c:pt>
                <c:pt idx="28">
                  <c:v>40192.275379999999</c:v>
                </c:pt>
                <c:pt idx="29">
                  <c:v>40192.278064999999</c:v>
                </c:pt>
                <c:pt idx="30">
                  <c:v>40192.280746999997</c:v>
                </c:pt>
                <c:pt idx="31">
                  <c:v>40192.283433999997</c:v>
                </c:pt>
                <c:pt idx="32">
                  <c:v>40192.286121999998</c:v>
                </c:pt>
                <c:pt idx="33">
                  <c:v>40192.288809000012</c:v>
                </c:pt>
                <c:pt idx="34">
                  <c:v>40192.291490999974</c:v>
                </c:pt>
                <c:pt idx="35">
                  <c:v>40192.294175999996</c:v>
                </c:pt>
                <c:pt idx="36">
                  <c:v>40192.296864000004</c:v>
                </c:pt>
                <c:pt idx="37">
                  <c:v>40192.299551999997</c:v>
                </c:pt>
                <c:pt idx="38">
                  <c:v>40192.302239000208</c:v>
                </c:pt>
                <c:pt idx="39">
                  <c:v>40192.304921000003</c:v>
                </c:pt>
                <c:pt idx="40">
                  <c:v>40192.307606000002</c:v>
                </c:pt>
                <c:pt idx="41">
                  <c:v>40192.31029300017</c:v>
                </c:pt>
                <c:pt idx="42">
                  <c:v>40192.312980000002</c:v>
                </c:pt>
                <c:pt idx="43">
                  <c:v>40192.315662000001</c:v>
                </c:pt>
                <c:pt idx="44">
                  <c:v>40192.318350000147</c:v>
                </c:pt>
                <c:pt idx="45">
                  <c:v>40192.321035000001</c:v>
                </c:pt>
                <c:pt idx="46">
                  <c:v>40192.323733999998</c:v>
                </c:pt>
                <c:pt idx="47">
                  <c:v>40192.326433000002</c:v>
                </c:pt>
                <c:pt idx="48">
                  <c:v>40192.329115</c:v>
                </c:pt>
                <c:pt idx="49">
                  <c:v>40192.331803000001</c:v>
                </c:pt>
                <c:pt idx="50">
                  <c:v>40192.334488</c:v>
                </c:pt>
                <c:pt idx="51">
                  <c:v>40192.337176000001</c:v>
                </c:pt>
                <c:pt idx="52">
                  <c:v>40192.339857000043</c:v>
                </c:pt>
                <c:pt idx="53">
                  <c:v>40192.342545000043</c:v>
                </c:pt>
                <c:pt idx="54">
                  <c:v>40192.345230000043</c:v>
                </c:pt>
                <c:pt idx="55">
                  <c:v>40192.347917000043</c:v>
                </c:pt>
                <c:pt idx="56">
                  <c:v>40192.350599000216</c:v>
                </c:pt>
                <c:pt idx="57">
                  <c:v>40192.353284000012</c:v>
                </c:pt>
                <c:pt idx="58">
                  <c:v>40192.355972000012</c:v>
                </c:pt>
                <c:pt idx="59">
                  <c:v>40192.358660000013</c:v>
                </c:pt>
                <c:pt idx="60">
                  <c:v>40192.361344999998</c:v>
                </c:pt>
                <c:pt idx="61">
                  <c:v>40192.364027000003</c:v>
                </c:pt>
                <c:pt idx="62">
                  <c:v>40192.366715000011</c:v>
                </c:pt>
                <c:pt idx="63">
                  <c:v>40192.369402999997</c:v>
                </c:pt>
                <c:pt idx="64">
                  <c:v>40192.372088000011</c:v>
                </c:pt>
                <c:pt idx="65">
                  <c:v>40192.374771000003</c:v>
                </c:pt>
                <c:pt idx="66">
                  <c:v>40192.377461999997</c:v>
                </c:pt>
                <c:pt idx="67">
                  <c:v>40192.380157000043</c:v>
                </c:pt>
                <c:pt idx="68">
                  <c:v>40192.382842000043</c:v>
                </c:pt>
                <c:pt idx="69">
                  <c:v>40192.385530000043</c:v>
                </c:pt>
                <c:pt idx="70">
                  <c:v>40192.388213000224</c:v>
                </c:pt>
                <c:pt idx="71">
                  <c:v>40192.390898000012</c:v>
                </c:pt>
                <c:pt idx="72">
                  <c:v>40192.393585999998</c:v>
                </c:pt>
                <c:pt idx="73">
                  <c:v>40192.396272000013</c:v>
                </c:pt>
                <c:pt idx="74">
                  <c:v>40192.398954000011</c:v>
                </c:pt>
                <c:pt idx="75">
                  <c:v>40192.401641999997</c:v>
                </c:pt>
                <c:pt idx="76">
                  <c:v>40192.404327000011</c:v>
                </c:pt>
                <c:pt idx="77">
                  <c:v>40192.407015000012</c:v>
                </c:pt>
                <c:pt idx="78">
                  <c:v>40192.409696000002</c:v>
                </c:pt>
                <c:pt idx="79">
                  <c:v>40192.412384000003</c:v>
                </c:pt>
                <c:pt idx="80">
                  <c:v>40192.415069000002</c:v>
                </c:pt>
                <c:pt idx="81">
                  <c:v>40192.417757000003</c:v>
                </c:pt>
                <c:pt idx="82">
                  <c:v>40192.420444999996</c:v>
                </c:pt>
                <c:pt idx="83">
                  <c:v>40192.423126999995</c:v>
                </c:pt>
                <c:pt idx="84">
                  <c:v>40192.425812000001</c:v>
                </c:pt>
                <c:pt idx="85">
                  <c:v>40192.428499000001</c:v>
                </c:pt>
                <c:pt idx="86">
                  <c:v>40192.431186999995</c:v>
                </c:pt>
                <c:pt idx="87">
                  <c:v>40192.433869</c:v>
                </c:pt>
                <c:pt idx="88">
                  <c:v>40192.436556000139</c:v>
                </c:pt>
                <c:pt idx="89">
                  <c:v>40192.439241</c:v>
                </c:pt>
                <c:pt idx="90">
                  <c:v>40192.441929000001</c:v>
                </c:pt>
                <c:pt idx="91">
                  <c:v>40192.444616000139</c:v>
                </c:pt>
                <c:pt idx="92">
                  <c:v>40192.447298000043</c:v>
                </c:pt>
                <c:pt idx="93">
                  <c:v>40192.449987</c:v>
                </c:pt>
                <c:pt idx="94">
                  <c:v>40192.452671000043</c:v>
                </c:pt>
                <c:pt idx="95">
                  <c:v>40192.455359000043</c:v>
                </c:pt>
                <c:pt idx="96">
                  <c:v>40192.458040000012</c:v>
                </c:pt>
                <c:pt idx="97">
                  <c:v>40192.460727999998</c:v>
                </c:pt>
                <c:pt idx="98">
                  <c:v>40192.463411999997</c:v>
                </c:pt>
                <c:pt idx="99">
                  <c:v>40192.466099000012</c:v>
                </c:pt>
                <c:pt idx="100">
                  <c:v>40192.468786999998</c:v>
                </c:pt>
                <c:pt idx="101">
                  <c:v>40192.471467999996</c:v>
                </c:pt>
                <c:pt idx="102">
                  <c:v>40192.474156000011</c:v>
                </c:pt>
                <c:pt idx="103">
                  <c:v>40192.476843000011</c:v>
                </c:pt>
                <c:pt idx="104">
                  <c:v>40192.479531000012</c:v>
                </c:pt>
                <c:pt idx="105">
                  <c:v>40192.482212000185</c:v>
                </c:pt>
                <c:pt idx="106">
                  <c:v>40192.484897000169</c:v>
                </c:pt>
                <c:pt idx="107">
                  <c:v>40192.487584000002</c:v>
                </c:pt>
                <c:pt idx="108">
                  <c:v>40192.490272000003</c:v>
                </c:pt>
                <c:pt idx="109">
                  <c:v>40192.492954000001</c:v>
                </c:pt>
                <c:pt idx="110">
                  <c:v>40192.495640999994</c:v>
                </c:pt>
                <c:pt idx="111">
                  <c:v>40192.498328000001</c:v>
                </c:pt>
                <c:pt idx="112">
                  <c:v>40192.501016000002</c:v>
                </c:pt>
                <c:pt idx="113">
                  <c:v>40192.503700000001</c:v>
                </c:pt>
                <c:pt idx="114">
                  <c:v>40192.506382</c:v>
                </c:pt>
                <c:pt idx="115">
                  <c:v>40192.509069</c:v>
                </c:pt>
                <c:pt idx="116">
                  <c:v>40192.511756</c:v>
                </c:pt>
                <c:pt idx="117">
                  <c:v>40192.514444</c:v>
                </c:pt>
                <c:pt idx="118">
                  <c:v>40192.517124999998</c:v>
                </c:pt>
                <c:pt idx="119">
                  <c:v>40192.519813000043</c:v>
                </c:pt>
                <c:pt idx="120">
                  <c:v>40192.522499999999</c:v>
                </c:pt>
                <c:pt idx="121">
                  <c:v>40192.525183999984</c:v>
                </c:pt>
                <c:pt idx="122">
                  <c:v>40192.527871999999</c:v>
                </c:pt>
                <c:pt idx="123">
                  <c:v>40192.530554000012</c:v>
                </c:pt>
                <c:pt idx="124">
                  <c:v>40192.533240999997</c:v>
                </c:pt>
                <c:pt idx="125">
                  <c:v>40192.535927999998</c:v>
                </c:pt>
                <c:pt idx="126">
                  <c:v>40192.538615000012</c:v>
                </c:pt>
                <c:pt idx="127">
                  <c:v>40192.541297000003</c:v>
                </c:pt>
                <c:pt idx="128">
                  <c:v>40192.543985999997</c:v>
                </c:pt>
                <c:pt idx="129">
                  <c:v>40192.546671000011</c:v>
                </c:pt>
                <c:pt idx="130">
                  <c:v>40192.549358000011</c:v>
                </c:pt>
                <c:pt idx="131">
                  <c:v>40192.552040000002</c:v>
                </c:pt>
                <c:pt idx="132">
                  <c:v>40192.554727000002</c:v>
                </c:pt>
                <c:pt idx="133">
                  <c:v>40192.557412000002</c:v>
                </c:pt>
                <c:pt idx="134">
                  <c:v>40192.560099000002</c:v>
                </c:pt>
                <c:pt idx="135">
                  <c:v>40192.562786999995</c:v>
                </c:pt>
                <c:pt idx="136">
                  <c:v>40192.565467999986</c:v>
                </c:pt>
                <c:pt idx="137">
                  <c:v>40192.568155000001</c:v>
                </c:pt>
                <c:pt idx="138">
                  <c:v>40192.570843000001</c:v>
                </c:pt>
                <c:pt idx="139">
                  <c:v>40192.573528000001</c:v>
                </c:pt>
                <c:pt idx="140">
                  <c:v>40192.576210000043</c:v>
                </c:pt>
                <c:pt idx="141">
                  <c:v>40192.578897000043</c:v>
                </c:pt>
                <c:pt idx="142">
                  <c:v>40192.581585</c:v>
                </c:pt>
                <c:pt idx="143">
                  <c:v>40192.584272000138</c:v>
                </c:pt>
                <c:pt idx="144">
                  <c:v>40192.586960000001</c:v>
                </c:pt>
                <c:pt idx="145">
                  <c:v>40192.589640999999</c:v>
                </c:pt>
                <c:pt idx="146">
                  <c:v>40192.592324999998</c:v>
                </c:pt>
                <c:pt idx="147">
                  <c:v>40192.595012999998</c:v>
                </c:pt>
                <c:pt idx="148">
                  <c:v>40192.597699999998</c:v>
                </c:pt>
                <c:pt idx="149">
                  <c:v>40192.600380999997</c:v>
                </c:pt>
                <c:pt idx="150">
                  <c:v>40192.603068999997</c:v>
                </c:pt>
                <c:pt idx="151">
                  <c:v>40192.605755999997</c:v>
                </c:pt>
                <c:pt idx="152">
                  <c:v>40192.608442999997</c:v>
                </c:pt>
                <c:pt idx="153">
                  <c:v>40192.611130999998</c:v>
                </c:pt>
                <c:pt idx="154">
                  <c:v>40192.613813000011</c:v>
                </c:pt>
                <c:pt idx="155">
                  <c:v>40192.616500000011</c:v>
                </c:pt>
                <c:pt idx="156">
                  <c:v>40192.619184999996</c:v>
                </c:pt>
                <c:pt idx="157">
                  <c:v>40192.621871999996</c:v>
                </c:pt>
                <c:pt idx="158">
                  <c:v>40192.624554000002</c:v>
                </c:pt>
                <c:pt idx="159">
                  <c:v>40192.627260000001</c:v>
                </c:pt>
                <c:pt idx="160">
                  <c:v>40192.629951999996</c:v>
                </c:pt>
                <c:pt idx="161">
                  <c:v>40192.632637000002</c:v>
                </c:pt>
                <c:pt idx="162">
                  <c:v>40192.635318000001</c:v>
                </c:pt>
                <c:pt idx="163">
                  <c:v>40192.638007000001</c:v>
                </c:pt>
                <c:pt idx="164">
                  <c:v>40192.640695000002</c:v>
                </c:pt>
                <c:pt idx="165">
                  <c:v>40192.643380000001</c:v>
                </c:pt>
                <c:pt idx="166">
                  <c:v>40192.646067000001</c:v>
                </c:pt>
                <c:pt idx="167">
                  <c:v>40192.648748</c:v>
                </c:pt>
                <c:pt idx="168">
                  <c:v>40192.651436</c:v>
                </c:pt>
                <c:pt idx="169">
                  <c:v>40192.654123</c:v>
                </c:pt>
                <c:pt idx="170">
                  <c:v>40192.656809000138</c:v>
                </c:pt>
                <c:pt idx="171">
                  <c:v>40192.659490999999</c:v>
                </c:pt>
                <c:pt idx="172">
                  <c:v>40192.662177999999</c:v>
                </c:pt>
                <c:pt idx="173">
                  <c:v>40192.664864999999</c:v>
                </c:pt>
                <c:pt idx="174">
                  <c:v>40192.667551999999</c:v>
                </c:pt>
                <c:pt idx="175">
                  <c:v>40192.670239000043</c:v>
                </c:pt>
                <c:pt idx="176">
                  <c:v>40192.672920999998</c:v>
                </c:pt>
                <c:pt idx="177">
                  <c:v>40192.675607999998</c:v>
                </c:pt>
                <c:pt idx="178">
                  <c:v>40192.678295000012</c:v>
                </c:pt>
                <c:pt idx="179">
                  <c:v>40192.680982999998</c:v>
                </c:pt>
                <c:pt idx="180">
                  <c:v>40192.683663999996</c:v>
                </c:pt>
                <c:pt idx="181">
                  <c:v>40192.686349000003</c:v>
                </c:pt>
                <c:pt idx="182">
                  <c:v>40192.689037000011</c:v>
                </c:pt>
                <c:pt idx="183">
                  <c:v>40192.691723999975</c:v>
                </c:pt>
                <c:pt idx="184">
                  <c:v>40192.694405999995</c:v>
                </c:pt>
                <c:pt idx="185">
                  <c:v>40192.697092999995</c:v>
                </c:pt>
                <c:pt idx="186">
                  <c:v>40192.699779999988</c:v>
                </c:pt>
                <c:pt idx="187">
                  <c:v>40192.702464999995</c:v>
                </c:pt>
                <c:pt idx="188">
                  <c:v>40192.705152999995</c:v>
                </c:pt>
                <c:pt idx="189">
                  <c:v>40192.707834000001</c:v>
                </c:pt>
                <c:pt idx="190">
                  <c:v>40192.710523000002</c:v>
                </c:pt>
                <c:pt idx="191">
                  <c:v>40192.713208000001</c:v>
                </c:pt>
                <c:pt idx="192">
                  <c:v>40192.715896000002</c:v>
                </c:pt>
                <c:pt idx="193">
                  <c:v>40192.718577000043</c:v>
                </c:pt>
                <c:pt idx="194">
                  <c:v>40192.721264999986</c:v>
                </c:pt>
                <c:pt idx="195">
                  <c:v>40192.723951999986</c:v>
                </c:pt>
                <c:pt idx="196">
                  <c:v>40192.726639</c:v>
                </c:pt>
                <c:pt idx="197">
                  <c:v>40192.729323999985</c:v>
                </c:pt>
                <c:pt idx="198">
                  <c:v>40192.732005999998</c:v>
                </c:pt>
                <c:pt idx="199">
                  <c:v>40192.734692999999</c:v>
                </c:pt>
                <c:pt idx="200">
                  <c:v>40192.737379999999</c:v>
                </c:pt>
                <c:pt idx="201">
                  <c:v>40192.740067999999</c:v>
                </c:pt>
                <c:pt idx="202">
                  <c:v>40192.742748999997</c:v>
                </c:pt>
                <c:pt idx="203">
                  <c:v>40192.745436999998</c:v>
                </c:pt>
                <c:pt idx="204">
                  <c:v>40192.748120999997</c:v>
                </c:pt>
                <c:pt idx="205">
                  <c:v>40192.750808000012</c:v>
                </c:pt>
                <c:pt idx="206">
                  <c:v>40192.753495999998</c:v>
                </c:pt>
                <c:pt idx="207">
                  <c:v>40192.756178000003</c:v>
                </c:pt>
                <c:pt idx="208">
                  <c:v>40192.758866000011</c:v>
                </c:pt>
                <c:pt idx="209">
                  <c:v>40192.761552999997</c:v>
                </c:pt>
                <c:pt idx="210">
                  <c:v>40192.764237000003</c:v>
                </c:pt>
                <c:pt idx="211">
                  <c:v>40192.766919000002</c:v>
                </c:pt>
                <c:pt idx="212">
                  <c:v>40192.769605999994</c:v>
                </c:pt>
                <c:pt idx="213">
                  <c:v>40192.772294000002</c:v>
                </c:pt>
                <c:pt idx="214">
                  <c:v>40192.774980999995</c:v>
                </c:pt>
                <c:pt idx="215">
                  <c:v>40192.777662999986</c:v>
                </c:pt>
                <c:pt idx="216">
                  <c:v>40192.780350000001</c:v>
                </c:pt>
                <c:pt idx="217">
                  <c:v>40192.783038000001</c:v>
                </c:pt>
                <c:pt idx="218">
                  <c:v>40192.785721999986</c:v>
                </c:pt>
                <c:pt idx="219">
                  <c:v>40192.788409000001</c:v>
                </c:pt>
                <c:pt idx="220">
                  <c:v>40192.791090999985</c:v>
                </c:pt>
                <c:pt idx="221">
                  <c:v>40192.793778999985</c:v>
                </c:pt>
                <c:pt idx="222">
                  <c:v>40192.796465999985</c:v>
                </c:pt>
                <c:pt idx="223">
                  <c:v>40192.799152999985</c:v>
                </c:pt>
                <c:pt idx="224">
                  <c:v>40192.801835000013</c:v>
                </c:pt>
                <c:pt idx="225">
                  <c:v>40192.804522000013</c:v>
                </c:pt>
                <c:pt idx="226">
                  <c:v>40192.807207000013</c:v>
                </c:pt>
                <c:pt idx="227">
                  <c:v>40192.809894000013</c:v>
                </c:pt>
                <c:pt idx="228">
                  <c:v>40192.812582000013</c:v>
                </c:pt>
                <c:pt idx="229">
                  <c:v>40192.815263000011</c:v>
                </c:pt>
                <c:pt idx="230">
                  <c:v>40192.817950000011</c:v>
                </c:pt>
                <c:pt idx="231">
                  <c:v>40192.820638000012</c:v>
                </c:pt>
                <c:pt idx="232">
                  <c:v>40192.823324999998</c:v>
                </c:pt>
                <c:pt idx="233">
                  <c:v>40192.826007000003</c:v>
                </c:pt>
                <c:pt idx="234">
                  <c:v>40192.828695000011</c:v>
                </c:pt>
                <c:pt idx="235">
                  <c:v>40192.831379000003</c:v>
                </c:pt>
                <c:pt idx="236">
                  <c:v>40192.834066000003</c:v>
                </c:pt>
                <c:pt idx="237">
                  <c:v>40192.836748000002</c:v>
                </c:pt>
                <c:pt idx="238">
                  <c:v>40192.839436000002</c:v>
                </c:pt>
                <c:pt idx="239">
                  <c:v>40192.842123000002</c:v>
                </c:pt>
                <c:pt idx="240">
                  <c:v>40192.844808000154</c:v>
                </c:pt>
                <c:pt idx="241">
                  <c:v>40192.847495000002</c:v>
                </c:pt>
                <c:pt idx="242">
                  <c:v>40192.850177000139</c:v>
                </c:pt>
                <c:pt idx="243">
                  <c:v>40192.852865000146</c:v>
                </c:pt>
                <c:pt idx="244">
                  <c:v>40192.855552000146</c:v>
                </c:pt>
                <c:pt idx="245">
                  <c:v>40192.858240000147</c:v>
                </c:pt>
                <c:pt idx="246">
                  <c:v>40192.860922</c:v>
                </c:pt>
                <c:pt idx="247">
                  <c:v>40192.863605999999</c:v>
                </c:pt>
                <c:pt idx="248">
                  <c:v>40192.866294000043</c:v>
                </c:pt>
                <c:pt idx="249">
                  <c:v>40192.868981</c:v>
                </c:pt>
                <c:pt idx="250">
                  <c:v>40192.871669</c:v>
                </c:pt>
                <c:pt idx="251">
                  <c:v>40192.874351000013</c:v>
                </c:pt>
                <c:pt idx="252">
                  <c:v>40192.877036000013</c:v>
                </c:pt>
                <c:pt idx="253">
                  <c:v>40192.879723999999</c:v>
                </c:pt>
                <c:pt idx="254">
                  <c:v>40192.882409000013</c:v>
                </c:pt>
                <c:pt idx="255">
                  <c:v>40192.885090000003</c:v>
                </c:pt>
                <c:pt idx="256">
                  <c:v>40192.887778000011</c:v>
                </c:pt>
                <c:pt idx="257">
                  <c:v>40192.890464999997</c:v>
                </c:pt>
                <c:pt idx="258">
                  <c:v>40192.893152999997</c:v>
                </c:pt>
                <c:pt idx="259">
                  <c:v>40192.895839000012</c:v>
                </c:pt>
                <c:pt idx="260">
                  <c:v>40192.898522000003</c:v>
                </c:pt>
                <c:pt idx="261">
                  <c:v>40192.901207000003</c:v>
                </c:pt>
                <c:pt idx="262">
                  <c:v>40192.903894000003</c:v>
                </c:pt>
                <c:pt idx="263">
                  <c:v>40192.906581000003</c:v>
                </c:pt>
                <c:pt idx="264">
                  <c:v>40192.909263000001</c:v>
                </c:pt>
                <c:pt idx="265">
                  <c:v>40192.911950000002</c:v>
                </c:pt>
                <c:pt idx="266">
                  <c:v>40192.914638000169</c:v>
                </c:pt>
                <c:pt idx="267">
                  <c:v>40192.917325000002</c:v>
                </c:pt>
                <c:pt idx="268">
                  <c:v>40192.920007000001</c:v>
                </c:pt>
                <c:pt idx="269">
                  <c:v>40192.922691</c:v>
                </c:pt>
                <c:pt idx="270">
                  <c:v>40192.925379</c:v>
                </c:pt>
                <c:pt idx="271">
                  <c:v>40192.928067000001</c:v>
                </c:pt>
                <c:pt idx="272">
                  <c:v>40192.930754000001</c:v>
                </c:pt>
                <c:pt idx="273">
                  <c:v>40192.933434999999</c:v>
                </c:pt>
                <c:pt idx="274">
                  <c:v>40192.936122999999</c:v>
                </c:pt>
                <c:pt idx="275">
                  <c:v>40192.938808000043</c:v>
                </c:pt>
                <c:pt idx="276">
                  <c:v>40192.941494999999</c:v>
                </c:pt>
                <c:pt idx="277">
                  <c:v>40192.944176000012</c:v>
                </c:pt>
                <c:pt idx="278">
                  <c:v>40192.946864000012</c:v>
                </c:pt>
                <c:pt idx="279">
                  <c:v>40192.949551000012</c:v>
                </c:pt>
                <c:pt idx="280">
                  <c:v>40192.952238000224</c:v>
                </c:pt>
                <c:pt idx="281">
                  <c:v>40192.954926000013</c:v>
                </c:pt>
                <c:pt idx="282">
                  <c:v>40192.957607000011</c:v>
                </c:pt>
                <c:pt idx="283">
                  <c:v>40192.960295000012</c:v>
                </c:pt>
                <c:pt idx="284">
                  <c:v>40192.962979000011</c:v>
                </c:pt>
                <c:pt idx="285">
                  <c:v>40192.965666999997</c:v>
                </c:pt>
                <c:pt idx="286">
                  <c:v>40192.968348000002</c:v>
                </c:pt>
                <c:pt idx="287">
                  <c:v>40192.971035000002</c:v>
                </c:pt>
                <c:pt idx="288">
                  <c:v>40192.973722999996</c:v>
                </c:pt>
                <c:pt idx="289">
                  <c:v>40192.976411000003</c:v>
                </c:pt>
                <c:pt idx="290">
                  <c:v>40192.979093000002</c:v>
                </c:pt>
                <c:pt idx="291">
                  <c:v>40192.981778000001</c:v>
                </c:pt>
                <c:pt idx="292">
                  <c:v>40192.984465000001</c:v>
                </c:pt>
                <c:pt idx="293">
                  <c:v>40192.987153000002</c:v>
                </c:pt>
                <c:pt idx="294">
                  <c:v>40192.989840000002</c:v>
                </c:pt>
                <c:pt idx="295">
                  <c:v>40192.992522</c:v>
                </c:pt>
                <c:pt idx="296">
                  <c:v>40192.995207</c:v>
                </c:pt>
                <c:pt idx="297">
                  <c:v>40192.997894</c:v>
                </c:pt>
                <c:pt idx="298">
                  <c:v>40193.000582000001</c:v>
                </c:pt>
                <c:pt idx="299">
                  <c:v>40193.003262999999</c:v>
                </c:pt>
                <c:pt idx="300">
                  <c:v>40193.005950999999</c:v>
                </c:pt>
                <c:pt idx="301">
                  <c:v>40193.008638000043</c:v>
                </c:pt>
                <c:pt idx="302">
                  <c:v>40193.011322999999</c:v>
                </c:pt>
                <c:pt idx="303">
                  <c:v>40193.014010000043</c:v>
                </c:pt>
                <c:pt idx="304">
                  <c:v>40193.016692000012</c:v>
                </c:pt>
                <c:pt idx="305">
                  <c:v>40193.019379000012</c:v>
                </c:pt>
                <c:pt idx="306">
                  <c:v>40193.022066999998</c:v>
                </c:pt>
                <c:pt idx="307">
                  <c:v>40193.024751999998</c:v>
                </c:pt>
                <c:pt idx="308">
                  <c:v>40193.027433999996</c:v>
                </c:pt>
                <c:pt idx="309">
                  <c:v>40193.030121999996</c:v>
                </c:pt>
                <c:pt idx="310">
                  <c:v>40193.032809000011</c:v>
                </c:pt>
                <c:pt idx="311">
                  <c:v>40193.035496999997</c:v>
                </c:pt>
                <c:pt idx="312">
                  <c:v>40193.038178000003</c:v>
                </c:pt>
                <c:pt idx="313">
                  <c:v>40193.040863000002</c:v>
                </c:pt>
                <c:pt idx="314">
                  <c:v>40193.043552000003</c:v>
                </c:pt>
                <c:pt idx="315">
                  <c:v>40193.04623700017</c:v>
                </c:pt>
                <c:pt idx="316">
                  <c:v>40193.048924000002</c:v>
                </c:pt>
                <c:pt idx="317">
                  <c:v>40193.051606000001</c:v>
                </c:pt>
                <c:pt idx="318">
                  <c:v>40193.054293000147</c:v>
                </c:pt>
                <c:pt idx="319">
                  <c:v>40193.056981000002</c:v>
                </c:pt>
                <c:pt idx="320">
                  <c:v>40193.059668000002</c:v>
                </c:pt>
                <c:pt idx="321">
                  <c:v>40193.06235</c:v>
                </c:pt>
                <c:pt idx="322">
                  <c:v>40193.065035</c:v>
                </c:pt>
                <c:pt idx="323">
                  <c:v>40193.067721999985</c:v>
                </c:pt>
                <c:pt idx="324">
                  <c:v>40193.07041</c:v>
                </c:pt>
                <c:pt idx="325">
                  <c:v>40193.073098000001</c:v>
                </c:pt>
                <c:pt idx="326">
                  <c:v>40193.075778999999</c:v>
                </c:pt>
                <c:pt idx="327">
                  <c:v>40193.078463999998</c:v>
                </c:pt>
                <c:pt idx="328">
                  <c:v>40193.081151999999</c:v>
                </c:pt>
                <c:pt idx="329">
                  <c:v>40193.083840000007</c:v>
                </c:pt>
                <c:pt idx="330">
                  <c:v>40193.086522000012</c:v>
                </c:pt>
                <c:pt idx="331">
                  <c:v>40193.089206000011</c:v>
                </c:pt>
                <c:pt idx="332">
                  <c:v>40193.091893999997</c:v>
                </c:pt>
                <c:pt idx="333">
                  <c:v>40193.094580999998</c:v>
                </c:pt>
                <c:pt idx="334">
                  <c:v>40193.097268999998</c:v>
                </c:pt>
                <c:pt idx="335">
                  <c:v>40193.099950999997</c:v>
                </c:pt>
                <c:pt idx="336">
                  <c:v>40193.102635000003</c:v>
                </c:pt>
                <c:pt idx="337">
                  <c:v>40193.105321999996</c:v>
                </c:pt>
                <c:pt idx="338">
                  <c:v>40193.108010000011</c:v>
                </c:pt>
                <c:pt idx="339">
                  <c:v>40193.110692000002</c:v>
                </c:pt>
                <c:pt idx="340">
                  <c:v>40193.113379000002</c:v>
                </c:pt>
                <c:pt idx="341">
                  <c:v>40193.116066000002</c:v>
                </c:pt>
                <c:pt idx="342">
                  <c:v>40193.118754000003</c:v>
                </c:pt>
                <c:pt idx="343">
                  <c:v>40193.121434999994</c:v>
                </c:pt>
                <c:pt idx="344">
                  <c:v>40193.124121999994</c:v>
                </c:pt>
                <c:pt idx="345">
                  <c:v>40193.126807000001</c:v>
                </c:pt>
                <c:pt idx="346">
                  <c:v>40193.129493999986</c:v>
                </c:pt>
                <c:pt idx="347">
                  <c:v>40193.132180999994</c:v>
                </c:pt>
                <c:pt idx="348">
                  <c:v>40193.134862999999</c:v>
                </c:pt>
                <c:pt idx="349">
                  <c:v>40193.137549999999</c:v>
                </c:pt>
                <c:pt idx="350">
                  <c:v>40193.140238000138</c:v>
                </c:pt>
                <c:pt idx="351">
                  <c:v>40193.142925</c:v>
                </c:pt>
                <c:pt idx="352">
                  <c:v>40193.145606999999</c:v>
                </c:pt>
                <c:pt idx="353">
                  <c:v>40193.148292000013</c:v>
                </c:pt>
                <c:pt idx="354">
                  <c:v>40193.150979000013</c:v>
                </c:pt>
                <c:pt idx="355">
                  <c:v>40193.153666999999</c:v>
                </c:pt>
                <c:pt idx="356">
                  <c:v>40193.156354000013</c:v>
                </c:pt>
                <c:pt idx="357">
                  <c:v>40193.159036000012</c:v>
                </c:pt>
                <c:pt idx="358">
                  <c:v>40193.161723999976</c:v>
                </c:pt>
                <c:pt idx="359">
                  <c:v>40193.164408999997</c:v>
                </c:pt>
                <c:pt idx="360">
                  <c:v>40193.167095999997</c:v>
                </c:pt>
                <c:pt idx="361">
                  <c:v>40193.169777999996</c:v>
                </c:pt>
                <c:pt idx="362">
                  <c:v>40193.172466000004</c:v>
                </c:pt>
                <c:pt idx="363">
                  <c:v>40193.175153999997</c:v>
                </c:pt>
                <c:pt idx="364">
                  <c:v>40193.177838000003</c:v>
                </c:pt>
                <c:pt idx="365">
                  <c:v>40193.180520000002</c:v>
                </c:pt>
                <c:pt idx="366">
                  <c:v>40193.183207000002</c:v>
                </c:pt>
                <c:pt idx="367">
                  <c:v>40193.185895000002</c:v>
                </c:pt>
                <c:pt idx="368">
                  <c:v>40193.188580000002</c:v>
                </c:pt>
                <c:pt idx="369">
                  <c:v>40193.191266999995</c:v>
                </c:pt>
                <c:pt idx="370">
                  <c:v>40193.193948999986</c:v>
                </c:pt>
                <c:pt idx="371">
                  <c:v>40193.196636000001</c:v>
                </c:pt>
                <c:pt idx="372">
                  <c:v>40193.199323999994</c:v>
                </c:pt>
                <c:pt idx="373">
                  <c:v>40193.202012000002</c:v>
                </c:pt>
                <c:pt idx="374">
                  <c:v>40193.204694</c:v>
                </c:pt>
                <c:pt idx="375">
                  <c:v>40193.207377999999</c:v>
                </c:pt>
                <c:pt idx="376">
                  <c:v>40193.210067</c:v>
                </c:pt>
                <c:pt idx="377">
                  <c:v>40193.212753</c:v>
                </c:pt>
                <c:pt idx="378">
                  <c:v>40193.215439999993</c:v>
                </c:pt>
                <c:pt idx="379">
                  <c:v>40193.218120999998</c:v>
                </c:pt>
                <c:pt idx="380">
                  <c:v>40193.220808999999</c:v>
                </c:pt>
                <c:pt idx="381">
                  <c:v>40193.223493999976</c:v>
                </c:pt>
                <c:pt idx="382">
                  <c:v>40193.226180999984</c:v>
                </c:pt>
                <c:pt idx="383">
                  <c:v>40193.228862999997</c:v>
                </c:pt>
                <c:pt idx="384">
                  <c:v>40193.231549999997</c:v>
                </c:pt>
                <c:pt idx="385">
                  <c:v>40193.234238000012</c:v>
                </c:pt>
                <c:pt idx="386">
                  <c:v>40193.236924999997</c:v>
                </c:pt>
                <c:pt idx="387">
                  <c:v>40193.239609999997</c:v>
                </c:pt>
                <c:pt idx="388">
                  <c:v>40193.242292000003</c:v>
                </c:pt>
                <c:pt idx="389">
                  <c:v>40193.244980000003</c:v>
                </c:pt>
                <c:pt idx="390">
                  <c:v>40193.247666999996</c:v>
                </c:pt>
                <c:pt idx="391">
                  <c:v>40193.250355000011</c:v>
                </c:pt>
                <c:pt idx="392">
                  <c:v>40193.253037000002</c:v>
                </c:pt>
                <c:pt idx="393">
                  <c:v>40193.255720999994</c:v>
                </c:pt>
                <c:pt idx="394">
                  <c:v>40193.258409000002</c:v>
                </c:pt>
                <c:pt idx="395">
                  <c:v>40193.261096999995</c:v>
                </c:pt>
                <c:pt idx="396">
                  <c:v>40193.263778999994</c:v>
                </c:pt>
                <c:pt idx="397">
                  <c:v>40193.266462999985</c:v>
                </c:pt>
                <c:pt idx="398">
                  <c:v>40193.269150999986</c:v>
                </c:pt>
                <c:pt idx="399">
                  <c:v>40193.271838000001</c:v>
                </c:pt>
                <c:pt idx="400">
                  <c:v>40193.274526000001</c:v>
                </c:pt>
                <c:pt idx="401">
                  <c:v>40193.277208</c:v>
                </c:pt>
                <c:pt idx="402">
                  <c:v>40193.279895</c:v>
                </c:pt>
                <c:pt idx="403">
                  <c:v>40193.282580000006</c:v>
                </c:pt>
                <c:pt idx="404">
                  <c:v>40193.285268</c:v>
                </c:pt>
                <c:pt idx="405">
                  <c:v>40193.287949999998</c:v>
                </c:pt>
                <c:pt idx="406">
                  <c:v>40193.290636999998</c:v>
                </c:pt>
                <c:pt idx="407">
                  <c:v>40193.293321999976</c:v>
                </c:pt>
                <c:pt idx="408">
                  <c:v>40193.296009999998</c:v>
                </c:pt>
                <c:pt idx="409">
                  <c:v>40193.298696999998</c:v>
                </c:pt>
                <c:pt idx="410">
                  <c:v>40193.301378000011</c:v>
                </c:pt>
                <c:pt idx="411">
                  <c:v>40193.304065000011</c:v>
                </c:pt>
                <c:pt idx="412">
                  <c:v>40193.306753000012</c:v>
                </c:pt>
                <c:pt idx="413">
                  <c:v>40193.309440000005</c:v>
                </c:pt>
                <c:pt idx="414">
                  <c:v>40193.312122000003</c:v>
                </c:pt>
                <c:pt idx="415">
                  <c:v>40193.31480700017</c:v>
                </c:pt>
                <c:pt idx="416">
                  <c:v>40193.317494000003</c:v>
                </c:pt>
                <c:pt idx="417">
                  <c:v>40193.320181999996</c:v>
                </c:pt>
                <c:pt idx="418">
                  <c:v>40193.322863000001</c:v>
                </c:pt>
                <c:pt idx="419">
                  <c:v>40193.325550000001</c:v>
                </c:pt>
                <c:pt idx="420">
                  <c:v>40193.328238000169</c:v>
                </c:pt>
                <c:pt idx="421">
                  <c:v>40193.330925000002</c:v>
                </c:pt>
                <c:pt idx="422">
                  <c:v>40193.333610000001</c:v>
                </c:pt>
                <c:pt idx="423">
                  <c:v>40193.336292000138</c:v>
                </c:pt>
                <c:pt idx="424">
                  <c:v>40193.338979000138</c:v>
                </c:pt>
                <c:pt idx="425">
                  <c:v>40193.341666</c:v>
                </c:pt>
                <c:pt idx="426">
                  <c:v>40193.344354000146</c:v>
                </c:pt>
                <c:pt idx="427">
                  <c:v>40193.346500000043</c:v>
                </c:pt>
                <c:pt idx="428">
                  <c:v>40193.347856000139</c:v>
                </c:pt>
                <c:pt idx="429">
                  <c:v>40193.349203000012</c:v>
                </c:pt>
                <c:pt idx="430">
                  <c:v>40193.350546000147</c:v>
                </c:pt>
                <c:pt idx="431">
                  <c:v>40193.351894000043</c:v>
                </c:pt>
                <c:pt idx="432">
                  <c:v>40193.353232000147</c:v>
                </c:pt>
                <c:pt idx="433">
                  <c:v>40193.354581000043</c:v>
                </c:pt>
                <c:pt idx="434">
                  <c:v>40193.355920000002</c:v>
                </c:pt>
                <c:pt idx="435">
                  <c:v>40193.3572590002</c:v>
                </c:pt>
                <c:pt idx="436">
                  <c:v>40193.3586110002</c:v>
                </c:pt>
                <c:pt idx="437">
                  <c:v>40193.359947000012</c:v>
                </c:pt>
                <c:pt idx="438">
                  <c:v>40193.361294000002</c:v>
                </c:pt>
                <c:pt idx="439">
                  <c:v>40193.362637000013</c:v>
                </c:pt>
                <c:pt idx="440">
                  <c:v>40193.363974</c:v>
                </c:pt>
                <c:pt idx="441">
                  <c:v>40193.365321999998</c:v>
                </c:pt>
                <c:pt idx="442">
                  <c:v>40193.366663000001</c:v>
                </c:pt>
                <c:pt idx="443">
                  <c:v>40193.368002000003</c:v>
                </c:pt>
                <c:pt idx="444">
                  <c:v>40193.369350000001</c:v>
                </c:pt>
                <c:pt idx="445">
                  <c:v>40193.370689000003</c:v>
                </c:pt>
                <c:pt idx="446">
                  <c:v>40193.372035000139</c:v>
                </c:pt>
                <c:pt idx="447">
                  <c:v>40193.373380000005</c:v>
                </c:pt>
                <c:pt idx="448">
                  <c:v>40193.374719000043</c:v>
                </c:pt>
                <c:pt idx="449">
                  <c:v>40193.376066000012</c:v>
                </c:pt>
                <c:pt idx="450">
                  <c:v>40193.377410000001</c:v>
                </c:pt>
                <c:pt idx="451">
                  <c:v>40193.37876</c:v>
                </c:pt>
                <c:pt idx="452">
                  <c:v>40193.380098000147</c:v>
                </c:pt>
                <c:pt idx="453">
                  <c:v>40193.381439000012</c:v>
                </c:pt>
                <c:pt idx="454">
                  <c:v>40193.382786000002</c:v>
                </c:pt>
                <c:pt idx="455">
                  <c:v>40193.384125000011</c:v>
                </c:pt>
                <c:pt idx="456">
                  <c:v>40193.385471000001</c:v>
                </c:pt>
                <c:pt idx="457">
                  <c:v>40193.386813000216</c:v>
                </c:pt>
                <c:pt idx="458">
                  <c:v>40193.388150000013</c:v>
                </c:pt>
                <c:pt idx="459">
                  <c:v>40193.389500000012</c:v>
                </c:pt>
                <c:pt idx="460">
                  <c:v>40193.39084</c:v>
                </c:pt>
                <c:pt idx="461">
                  <c:v>40193.392178000002</c:v>
                </c:pt>
                <c:pt idx="462">
                  <c:v>40193.393528000001</c:v>
                </c:pt>
                <c:pt idx="463">
                  <c:v>40193.394867000003</c:v>
                </c:pt>
                <c:pt idx="464">
                  <c:v>40193.396213000138</c:v>
                </c:pt>
                <c:pt idx="465">
                  <c:v>40193.397556000011</c:v>
                </c:pt>
                <c:pt idx="466">
                  <c:v>40193.398894000013</c:v>
                </c:pt>
                <c:pt idx="467">
                  <c:v>40193.400242000003</c:v>
                </c:pt>
                <c:pt idx="468">
                  <c:v>40193.401583999999</c:v>
                </c:pt>
                <c:pt idx="469">
                  <c:v>40193.402925000002</c:v>
                </c:pt>
                <c:pt idx="470">
                  <c:v>40193.404270000043</c:v>
                </c:pt>
                <c:pt idx="471">
                  <c:v>40193.405610000002</c:v>
                </c:pt>
                <c:pt idx="472">
                  <c:v>40193.406954000013</c:v>
                </c:pt>
                <c:pt idx="473">
                  <c:v>40193.40829900017</c:v>
                </c:pt>
                <c:pt idx="474">
                  <c:v>40193.409637000012</c:v>
                </c:pt>
                <c:pt idx="475">
                  <c:v>40193.410983000002</c:v>
                </c:pt>
                <c:pt idx="476">
                  <c:v>40193.412327000013</c:v>
                </c:pt>
                <c:pt idx="477">
                  <c:v>40193.413668000001</c:v>
                </c:pt>
                <c:pt idx="478">
                  <c:v>40193.415011000012</c:v>
                </c:pt>
                <c:pt idx="479">
                  <c:v>40193.416354000146</c:v>
                </c:pt>
                <c:pt idx="480">
                  <c:v>40193.417695000011</c:v>
                </c:pt>
                <c:pt idx="481">
                  <c:v>40193.419039000139</c:v>
                </c:pt>
                <c:pt idx="482">
                  <c:v>40193.420385999998</c:v>
                </c:pt>
                <c:pt idx="483">
                  <c:v>40193.421724999986</c:v>
                </c:pt>
                <c:pt idx="484">
                  <c:v>40193.423069999997</c:v>
                </c:pt>
                <c:pt idx="485">
                  <c:v>40193.424413000001</c:v>
                </c:pt>
                <c:pt idx="486">
                  <c:v>40193.425754000004</c:v>
                </c:pt>
                <c:pt idx="487">
                  <c:v>40193.427101999994</c:v>
                </c:pt>
                <c:pt idx="488">
                  <c:v>40193.428440000003</c:v>
                </c:pt>
                <c:pt idx="489">
                  <c:v>40193.429782999985</c:v>
                </c:pt>
                <c:pt idx="490">
                  <c:v>40193.431129999997</c:v>
                </c:pt>
                <c:pt idx="491">
                  <c:v>40193.432464999998</c:v>
                </c:pt>
                <c:pt idx="492">
                  <c:v>40193.433812000003</c:v>
                </c:pt>
                <c:pt idx="493">
                  <c:v>40193.435156</c:v>
                </c:pt>
                <c:pt idx="494">
                  <c:v>40193.436494000001</c:v>
                </c:pt>
                <c:pt idx="495">
                  <c:v>40193.437845</c:v>
                </c:pt>
                <c:pt idx="496">
                  <c:v>40193.439182999995</c:v>
                </c:pt>
                <c:pt idx="497">
                  <c:v>40193.440524000012</c:v>
                </c:pt>
                <c:pt idx="498">
                  <c:v>40193.441873000003</c:v>
                </c:pt>
                <c:pt idx="499">
                  <c:v>40193.443209000012</c:v>
                </c:pt>
                <c:pt idx="500">
                  <c:v>40193.44455700017</c:v>
                </c:pt>
                <c:pt idx="501">
                  <c:v>40193.445899000013</c:v>
                </c:pt>
              </c:numCache>
            </c:numRef>
          </c:xVal>
          <c:yVal>
            <c:numRef>
              <c:f>'18-Hole42'!$E$10:$E$511</c:f>
              <c:numCache>
                <c:formatCode>General</c:formatCode>
                <c:ptCount val="502"/>
                <c:pt idx="0">
                  <c:v>-0.18791000000000088</c:v>
                </c:pt>
                <c:pt idx="1">
                  <c:v>-7.0000000000000281E-4</c:v>
                </c:pt>
                <c:pt idx="2">
                  <c:v>2.1569999999999999E-2</c:v>
                </c:pt>
                <c:pt idx="3">
                  <c:v>1.4959999999999998E-2</c:v>
                </c:pt>
                <c:pt idx="4">
                  <c:v>1.3570000000000016E-2</c:v>
                </c:pt>
                <c:pt idx="5">
                  <c:v>1.2529999999999999E-2</c:v>
                </c:pt>
                <c:pt idx="6">
                  <c:v>-2.5303070000000001</c:v>
                </c:pt>
                <c:pt idx="7">
                  <c:v>-5.6345899999999807</c:v>
                </c:pt>
                <c:pt idx="8">
                  <c:v>-8.7312499999999993</c:v>
                </c:pt>
                <c:pt idx="9">
                  <c:v>-11.291399999999999</c:v>
                </c:pt>
                <c:pt idx="10">
                  <c:v>-12.835194000000024</c:v>
                </c:pt>
                <c:pt idx="11">
                  <c:v>-14.363100000000006</c:v>
                </c:pt>
                <c:pt idx="12">
                  <c:v>-16.2744</c:v>
                </c:pt>
                <c:pt idx="13">
                  <c:v>-18.232959999999999</c:v>
                </c:pt>
                <c:pt idx="14">
                  <c:v>-23.711224000000001</c:v>
                </c:pt>
                <c:pt idx="15">
                  <c:v>-30.309631999999986</c:v>
                </c:pt>
                <c:pt idx="16">
                  <c:v>-36.858556</c:v>
                </c:pt>
                <c:pt idx="17">
                  <c:v>-43.454028999999998</c:v>
                </c:pt>
                <c:pt idx="18">
                  <c:v>-50.026000000000003</c:v>
                </c:pt>
                <c:pt idx="19">
                  <c:v>-56.598006000000012</c:v>
                </c:pt>
                <c:pt idx="20">
                  <c:v>-63.17</c:v>
                </c:pt>
                <c:pt idx="21">
                  <c:v>-69.730700000000013</c:v>
                </c:pt>
                <c:pt idx="22">
                  <c:v>-76.302083999999979</c:v>
                </c:pt>
                <c:pt idx="23">
                  <c:v>-82.889596999999981</c:v>
                </c:pt>
                <c:pt idx="24">
                  <c:v>-89.463431</c:v>
                </c:pt>
                <c:pt idx="25">
                  <c:v>-96.043014000000127</c:v>
                </c:pt>
                <c:pt idx="26">
                  <c:v>-102.72921300000026</c:v>
                </c:pt>
                <c:pt idx="27">
                  <c:v>-110.89165000000025</c:v>
                </c:pt>
                <c:pt idx="28">
                  <c:v>-119.01900000000002</c:v>
                </c:pt>
                <c:pt idx="29">
                  <c:v>-127.11499999999999</c:v>
                </c:pt>
                <c:pt idx="30">
                  <c:v>-135.29806499999998</c:v>
                </c:pt>
                <c:pt idx="31">
                  <c:v>-143.43290500000001</c:v>
                </c:pt>
                <c:pt idx="32">
                  <c:v>-151.55000000000001</c:v>
                </c:pt>
                <c:pt idx="33">
                  <c:v>-159.701481</c:v>
                </c:pt>
                <c:pt idx="34">
                  <c:v>-167.84100000000001</c:v>
                </c:pt>
                <c:pt idx="35">
                  <c:v>-175.995859</c:v>
                </c:pt>
                <c:pt idx="36">
                  <c:v>-184.10297700000001</c:v>
                </c:pt>
                <c:pt idx="37">
                  <c:v>-192.24601399999995</c:v>
                </c:pt>
                <c:pt idx="38">
                  <c:v>-200.39826200000007</c:v>
                </c:pt>
                <c:pt idx="39">
                  <c:v>-208.49200000000027</c:v>
                </c:pt>
                <c:pt idx="40">
                  <c:v>-216.708596</c:v>
                </c:pt>
                <c:pt idx="41">
                  <c:v>-224.83172700000051</c:v>
                </c:pt>
                <c:pt idx="42">
                  <c:v>-232.964077</c:v>
                </c:pt>
                <c:pt idx="43">
                  <c:v>-241.065</c:v>
                </c:pt>
                <c:pt idx="44">
                  <c:v>-249.23</c:v>
                </c:pt>
                <c:pt idx="45">
                  <c:v>-257.34269600000101</c:v>
                </c:pt>
                <c:pt idx="46">
                  <c:v>-265.540007</c:v>
                </c:pt>
                <c:pt idx="47">
                  <c:v>-273.71067799999969</c:v>
                </c:pt>
                <c:pt idx="48">
                  <c:v>-281.83799999999923</c:v>
                </c:pt>
                <c:pt idx="49">
                  <c:v>-289.96436299999999</c:v>
                </c:pt>
                <c:pt idx="50">
                  <c:v>-298.09560399999964</c:v>
                </c:pt>
                <c:pt idx="51">
                  <c:v>-305.96949799999999</c:v>
                </c:pt>
                <c:pt idx="52">
                  <c:v>-313.98017799999843</c:v>
                </c:pt>
                <c:pt idx="53">
                  <c:v>-321.98036699999886</c:v>
                </c:pt>
                <c:pt idx="54">
                  <c:v>-330.04888899999997</c:v>
                </c:pt>
                <c:pt idx="55">
                  <c:v>-338.14299999999997</c:v>
                </c:pt>
                <c:pt idx="56">
                  <c:v>-346.24265800000001</c:v>
                </c:pt>
                <c:pt idx="57">
                  <c:v>-354.33708999999999</c:v>
                </c:pt>
                <c:pt idx="58">
                  <c:v>-362.37819099999899</c:v>
                </c:pt>
                <c:pt idx="59">
                  <c:v>-370.44518799999969</c:v>
                </c:pt>
                <c:pt idx="60">
                  <c:v>-378.47395699999862</c:v>
                </c:pt>
                <c:pt idx="61">
                  <c:v>-386.52198600000003</c:v>
                </c:pt>
                <c:pt idx="62">
                  <c:v>-394.46144199999969</c:v>
                </c:pt>
                <c:pt idx="63">
                  <c:v>-402.59003199999893</c:v>
                </c:pt>
                <c:pt idx="64">
                  <c:v>-410.69743999999969</c:v>
                </c:pt>
                <c:pt idx="65">
                  <c:v>-418.86537299999969</c:v>
                </c:pt>
                <c:pt idx="66">
                  <c:v>-424.76400000000001</c:v>
                </c:pt>
                <c:pt idx="67">
                  <c:v>-424.75799999999964</c:v>
                </c:pt>
                <c:pt idx="68">
                  <c:v>-424.75799999999964</c:v>
                </c:pt>
                <c:pt idx="69">
                  <c:v>-424.75900000000001</c:v>
                </c:pt>
                <c:pt idx="70">
                  <c:v>-424.76</c:v>
                </c:pt>
                <c:pt idx="71">
                  <c:v>-424.765999999999</c:v>
                </c:pt>
                <c:pt idx="72">
                  <c:v>-424.76400000000001</c:v>
                </c:pt>
                <c:pt idx="73">
                  <c:v>-426.56211399999899</c:v>
                </c:pt>
                <c:pt idx="74">
                  <c:v>-433.83806499999969</c:v>
                </c:pt>
                <c:pt idx="75">
                  <c:v>-440.01499999999999</c:v>
                </c:pt>
                <c:pt idx="76">
                  <c:v>-445.43514999999837</c:v>
                </c:pt>
                <c:pt idx="77">
                  <c:v>-452.94</c:v>
                </c:pt>
                <c:pt idx="78">
                  <c:v>-460.69939099999999</c:v>
                </c:pt>
                <c:pt idx="79">
                  <c:v>-468.065472</c:v>
                </c:pt>
                <c:pt idx="80">
                  <c:v>-475.40498500000001</c:v>
                </c:pt>
                <c:pt idx="81">
                  <c:v>-482.746827</c:v>
                </c:pt>
                <c:pt idx="82">
                  <c:v>-490.68592100000001</c:v>
                </c:pt>
                <c:pt idx="83">
                  <c:v>-498.81043799999969</c:v>
                </c:pt>
                <c:pt idx="84">
                  <c:v>-506.94631199999844</c:v>
                </c:pt>
                <c:pt idx="85">
                  <c:v>-515.10322499999938</c:v>
                </c:pt>
                <c:pt idx="86">
                  <c:v>-523.23500000000001</c:v>
                </c:pt>
                <c:pt idx="87">
                  <c:v>-531.34699999999748</c:v>
                </c:pt>
                <c:pt idx="88">
                  <c:v>-539.51227100000006</c:v>
                </c:pt>
                <c:pt idx="89">
                  <c:v>-547.63512799999796</c:v>
                </c:pt>
                <c:pt idx="90">
                  <c:v>-555.79736300000002</c:v>
                </c:pt>
                <c:pt idx="91">
                  <c:v>-563.93417899999997</c:v>
                </c:pt>
                <c:pt idx="92">
                  <c:v>-572.05699999999797</c:v>
                </c:pt>
                <c:pt idx="93">
                  <c:v>-580.18793900000003</c:v>
                </c:pt>
                <c:pt idx="94">
                  <c:v>-588.33322499999747</c:v>
                </c:pt>
                <c:pt idx="95">
                  <c:v>-596.46748099999797</c:v>
                </c:pt>
                <c:pt idx="96">
                  <c:v>-604.44917699999996</c:v>
                </c:pt>
                <c:pt idx="97">
                  <c:v>-612.303</c:v>
                </c:pt>
                <c:pt idx="98">
                  <c:v>-620.15001799999948</c:v>
                </c:pt>
                <c:pt idx="99">
                  <c:v>-627.89907600000004</c:v>
                </c:pt>
                <c:pt idx="100">
                  <c:v>-635.81090200000006</c:v>
                </c:pt>
                <c:pt idx="101">
                  <c:v>-643.61294999999996</c:v>
                </c:pt>
                <c:pt idx="102">
                  <c:v>-651.52661699999749</c:v>
                </c:pt>
                <c:pt idx="103">
                  <c:v>-659.38749099999939</c:v>
                </c:pt>
                <c:pt idx="104">
                  <c:v>-667.25907900000004</c:v>
                </c:pt>
                <c:pt idx="105">
                  <c:v>-675.11</c:v>
                </c:pt>
                <c:pt idx="106">
                  <c:v>-682.98980900000004</c:v>
                </c:pt>
                <c:pt idx="107">
                  <c:v>-690.84759399999746</c:v>
                </c:pt>
                <c:pt idx="108">
                  <c:v>-698.72299999999996</c:v>
                </c:pt>
                <c:pt idx="109">
                  <c:v>-706.54099999999949</c:v>
                </c:pt>
                <c:pt idx="110">
                  <c:v>-714.47250899999949</c:v>
                </c:pt>
                <c:pt idx="111">
                  <c:v>-722.34291899999698</c:v>
                </c:pt>
                <c:pt idx="112">
                  <c:v>-730.20299999999997</c:v>
                </c:pt>
                <c:pt idx="113">
                  <c:v>-738.08699999999999</c:v>
                </c:pt>
                <c:pt idx="114">
                  <c:v>-745.93</c:v>
                </c:pt>
                <c:pt idx="115">
                  <c:v>-753.78300000000263</c:v>
                </c:pt>
                <c:pt idx="116">
                  <c:v>-761.56499999999949</c:v>
                </c:pt>
                <c:pt idx="117">
                  <c:v>-769.50363600000003</c:v>
                </c:pt>
                <c:pt idx="118">
                  <c:v>-777.38986799999998</c:v>
                </c:pt>
                <c:pt idx="119">
                  <c:v>-785.20799999999997</c:v>
                </c:pt>
                <c:pt idx="120">
                  <c:v>-793.0629999999976</c:v>
                </c:pt>
                <c:pt idx="121">
                  <c:v>-800.93499999999949</c:v>
                </c:pt>
                <c:pt idx="122">
                  <c:v>-808.81899999999996</c:v>
                </c:pt>
                <c:pt idx="123">
                  <c:v>-816.65499999999997</c:v>
                </c:pt>
                <c:pt idx="124">
                  <c:v>-824.51990799999999</c:v>
                </c:pt>
                <c:pt idx="125">
                  <c:v>-832.38</c:v>
                </c:pt>
                <c:pt idx="126">
                  <c:v>-840.23972400000002</c:v>
                </c:pt>
                <c:pt idx="127">
                  <c:v>-848.07899999999995</c:v>
                </c:pt>
                <c:pt idx="128">
                  <c:v>-855.95599999999797</c:v>
                </c:pt>
                <c:pt idx="129">
                  <c:v>-863.82258199999796</c:v>
                </c:pt>
                <c:pt idx="130">
                  <c:v>-871.69600000000003</c:v>
                </c:pt>
                <c:pt idx="131">
                  <c:v>-879.50099999999998</c:v>
                </c:pt>
                <c:pt idx="132">
                  <c:v>-887.3346589999976</c:v>
                </c:pt>
                <c:pt idx="133">
                  <c:v>-895.255</c:v>
                </c:pt>
                <c:pt idx="134">
                  <c:v>-903.07299999999998</c:v>
                </c:pt>
                <c:pt idx="135">
                  <c:v>-910.97861799999998</c:v>
                </c:pt>
                <c:pt idx="136">
                  <c:v>-918.79954600000053</c:v>
                </c:pt>
                <c:pt idx="137">
                  <c:v>-926.46416499999748</c:v>
                </c:pt>
                <c:pt idx="138">
                  <c:v>-934.38900000000001</c:v>
                </c:pt>
                <c:pt idx="139">
                  <c:v>-942.264366</c:v>
                </c:pt>
                <c:pt idx="140">
                  <c:v>-950.09463100000005</c:v>
                </c:pt>
                <c:pt idx="141">
                  <c:v>-957.90499999999997</c:v>
                </c:pt>
                <c:pt idx="142">
                  <c:v>-965.79912100000001</c:v>
                </c:pt>
                <c:pt idx="143">
                  <c:v>-973.6361259999976</c:v>
                </c:pt>
                <c:pt idx="144">
                  <c:v>-981.49599999999998</c:v>
                </c:pt>
                <c:pt idx="145">
                  <c:v>-989.27500000000055</c:v>
                </c:pt>
                <c:pt idx="146">
                  <c:v>-997.16599999999949</c:v>
                </c:pt>
                <c:pt idx="147">
                  <c:v>-1005.0541139999979</c:v>
                </c:pt>
                <c:pt idx="148">
                  <c:v>-1012.8599999999979</c:v>
                </c:pt>
                <c:pt idx="149">
                  <c:v>-1020.741359</c:v>
                </c:pt>
                <c:pt idx="150">
                  <c:v>-1028.6299999999999</c:v>
                </c:pt>
                <c:pt idx="151">
                  <c:v>-1036.4186040000011</c:v>
                </c:pt>
                <c:pt idx="152">
                  <c:v>-1044.29</c:v>
                </c:pt>
                <c:pt idx="153">
                  <c:v>-1052.175019</c:v>
                </c:pt>
                <c:pt idx="154">
                  <c:v>-1059.9227310000001</c:v>
                </c:pt>
                <c:pt idx="155">
                  <c:v>-1067.808475</c:v>
                </c:pt>
                <c:pt idx="156">
                  <c:v>-1075.6814029999937</c:v>
                </c:pt>
                <c:pt idx="157">
                  <c:v>-1083.5102710000001</c:v>
                </c:pt>
                <c:pt idx="158">
                  <c:v>-1091.331169</c:v>
                </c:pt>
                <c:pt idx="159">
                  <c:v>-1099.2420669999999</c:v>
                </c:pt>
                <c:pt idx="160">
                  <c:v>-1107.03</c:v>
                </c:pt>
                <c:pt idx="161">
                  <c:v>-1114.92</c:v>
                </c:pt>
                <c:pt idx="162">
                  <c:v>-1122.722141</c:v>
                </c:pt>
                <c:pt idx="163">
                  <c:v>-1130.5720739999999</c:v>
                </c:pt>
                <c:pt idx="164">
                  <c:v>-1138.3648349999942</c:v>
                </c:pt>
                <c:pt idx="165">
                  <c:v>-1146.1193189999944</c:v>
                </c:pt>
                <c:pt idx="166">
                  <c:v>-1153.8921179999998</c:v>
                </c:pt>
                <c:pt idx="167">
                  <c:v>-1161.6165640000011</c:v>
                </c:pt>
                <c:pt idx="168">
                  <c:v>-1169.3801859999999</c:v>
                </c:pt>
                <c:pt idx="169">
                  <c:v>-1177.0565700000011</c:v>
                </c:pt>
                <c:pt idx="170">
                  <c:v>-1184.721945</c:v>
                </c:pt>
                <c:pt idx="171">
                  <c:v>-1192.341054</c:v>
                </c:pt>
                <c:pt idx="172">
                  <c:v>-1200.054676</c:v>
                </c:pt>
                <c:pt idx="173">
                  <c:v>-1207.93</c:v>
                </c:pt>
                <c:pt idx="174">
                  <c:v>-1215.9055370000056</c:v>
                </c:pt>
                <c:pt idx="175">
                  <c:v>-1223.761978</c:v>
                </c:pt>
                <c:pt idx="176">
                  <c:v>-1231.73</c:v>
                </c:pt>
                <c:pt idx="177">
                  <c:v>-1239.6419039999998</c:v>
                </c:pt>
                <c:pt idx="178">
                  <c:v>-1247.606411</c:v>
                </c:pt>
                <c:pt idx="179">
                  <c:v>-1255.6200339999998</c:v>
                </c:pt>
                <c:pt idx="180">
                  <c:v>-1263.553656</c:v>
                </c:pt>
                <c:pt idx="181">
                  <c:v>-1271.5327339999999</c:v>
                </c:pt>
                <c:pt idx="182">
                  <c:v>-1279.4890809999999</c:v>
                </c:pt>
                <c:pt idx="183">
                  <c:v>-1287.47</c:v>
                </c:pt>
                <c:pt idx="184">
                  <c:v>-1295.408146</c:v>
                </c:pt>
                <c:pt idx="185">
                  <c:v>-1303.3817690000001</c:v>
                </c:pt>
                <c:pt idx="186">
                  <c:v>-1311.3544689999947</c:v>
                </c:pt>
                <c:pt idx="187">
                  <c:v>-1319.2872110000001</c:v>
                </c:pt>
                <c:pt idx="188">
                  <c:v>-1327.26</c:v>
                </c:pt>
                <c:pt idx="189">
                  <c:v>-1335.2</c:v>
                </c:pt>
                <c:pt idx="190">
                  <c:v>-1343.1898099999999</c:v>
                </c:pt>
                <c:pt idx="191">
                  <c:v>-1351.0943059999952</c:v>
                </c:pt>
                <c:pt idx="192">
                  <c:v>-1359.0917010000001</c:v>
                </c:pt>
                <c:pt idx="193">
                  <c:v>-1367.06</c:v>
                </c:pt>
                <c:pt idx="194">
                  <c:v>-1375.03</c:v>
                </c:pt>
                <c:pt idx="195">
                  <c:v>-1383.031592</c:v>
                </c:pt>
                <c:pt idx="196">
                  <c:v>-1391.001616</c:v>
                </c:pt>
                <c:pt idx="197">
                  <c:v>-1398.985238</c:v>
                </c:pt>
                <c:pt idx="198">
                  <c:v>-1407.0553170000001</c:v>
                </c:pt>
                <c:pt idx="199">
                  <c:v>-1415.2</c:v>
                </c:pt>
                <c:pt idx="200">
                  <c:v>-1423.32</c:v>
                </c:pt>
                <c:pt idx="201">
                  <c:v>-1431.499728</c:v>
                </c:pt>
                <c:pt idx="202">
                  <c:v>-1439.6006809999999</c:v>
                </c:pt>
                <c:pt idx="203">
                  <c:v>-1447.7</c:v>
                </c:pt>
                <c:pt idx="204">
                  <c:v>-1455.87</c:v>
                </c:pt>
                <c:pt idx="205">
                  <c:v>-1463.9675930000053</c:v>
                </c:pt>
                <c:pt idx="206">
                  <c:v>-1472.1542729999946</c:v>
                </c:pt>
                <c:pt idx="207">
                  <c:v>-1480.2951710000011</c:v>
                </c:pt>
                <c:pt idx="208">
                  <c:v>-1488.4241030000001</c:v>
                </c:pt>
                <c:pt idx="209">
                  <c:v>-1496.5469670000011</c:v>
                </c:pt>
                <c:pt idx="210">
                  <c:v>-1504.6578649999999</c:v>
                </c:pt>
                <c:pt idx="211">
                  <c:v>-1512.7090969999999</c:v>
                </c:pt>
                <c:pt idx="212">
                  <c:v>-1520.8695760000001</c:v>
                </c:pt>
                <c:pt idx="213">
                  <c:v>-1529.03</c:v>
                </c:pt>
                <c:pt idx="214">
                  <c:v>-1537.1714569999951</c:v>
                </c:pt>
                <c:pt idx="215">
                  <c:v>-1545.3066210000011</c:v>
                </c:pt>
                <c:pt idx="216">
                  <c:v>-1553.4332529999999</c:v>
                </c:pt>
                <c:pt idx="217">
                  <c:v>-1561.5876880000001</c:v>
                </c:pt>
                <c:pt idx="218">
                  <c:v>-1569.723835</c:v>
                </c:pt>
                <c:pt idx="219">
                  <c:v>-1577.855947</c:v>
                </c:pt>
                <c:pt idx="220">
                  <c:v>-1585.99</c:v>
                </c:pt>
                <c:pt idx="221">
                  <c:v>-1594.1221779999998</c:v>
                </c:pt>
                <c:pt idx="222">
                  <c:v>-1602.2858010000011</c:v>
                </c:pt>
                <c:pt idx="223">
                  <c:v>-1610.3994229999939</c:v>
                </c:pt>
                <c:pt idx="224">
                  <c:v>-1618.5204369999944</c:v>
                </c:pt>
                <c:pt idx="225">
                  <c:v>-1626.6799999999998</c:v>
                </c:pt>
                <c:pt idx="226">
                  <c:v>-1634.76</c:v>
                </c:pt>
                <c:pt idx="227">
                  <c:v>-1642.93</c:v>
                </c:pt>
                <c:pt idx="228">
                  <c:v>-1651.097536</c:v>
                </c:pt>
                <c:pt idx="229">
                  <c:v>-1659.214927</c:v>
                </c:pt>
                <c:pt idx="230">
                  <c:v>-1667.374781</c:v>
                </c:pt>
                <c:pt idx="231">
                  <c:v>-1675.5067230000011</c:v>
                </c:pt>
                <c:pt idx="232">
                  <c:v>-1683.6476210000001</c:v>
                </c:pt>
                <c:pt idx="233">
                  <c:v>-1691.7785190000011</c:v>
                </c:pt>
                <c:pt idx="234">
                  <c:v>-1699.9192710000011</c:v>
                </c:pt>
                <c:pt idx="235">
                  <c:v>-1708.05</c:v>
                </c:pt>
                <c:pt idx="236">
                  <c:v>-1716.1799999999998</c:v>
                </c:pt>
                <c:pt idx="237">
                  <c:v>-1724.3201379999998</c:v>
                </c:pt>
                <c:pt idx="238">
                  <c:v>-1732.47</c:v>
                </c:pt>
                <c:pt idx="239">
                  <c:v>-1740.6039059999998</c:v>
                </c:pt>
                <c:pt idx="240">
                  <c:v>-1748.751006</c:v>
                </c:pt>
                <c:pt idx="241">
                  <c:v>-1756.85</c:v>
                </c:pt>
                <c:pt idx="242">
                  <c:v>-1765.02</c:v>
                </c:pt>
                <c:pt idx="243">
                  <c:v>-1773.1374979999998</c:v>
                </c:pt>
                <c:pt idx="244">
                  <c:v>-1781.285496</c:v>
                </c:pt>
                <c:pt idx="245">
                  <c:v>-1789.3391179999999</c:v>
                </c:pt>
                <c:pt idx="246">
                  <c:v>-1797.4280289999999</c:v>
                </c:pt>
                <c:pt idx="247">
                  <c:v>-1805.6163630000001</c:v>
                </c:pt>
                <c:pt idx="248">
                  <c:v>-1813.761988</c:v>
                </c:pt>
                <c:pt idx="249">
                  <c:v>-1821.8572159999999</c:v>
                </c:pt>
                <c:pt idx="250">
                  <c:v>-1830.0206770000011</c:v>
                </c:pt>
                <c:pt idx="251">
                  <c:v>-1838.1808530000001</c:v>
                </c:pt>
                <c:pt idx="252">
                  <c:v>-1846.3244749999944</c:v>
                </c:pt>
                <c:pt idx="253">
                  <c:v>-1854.4480980000001</c:v>
                </c:pt>
                <c:pt idx="254">
                  <c:v>-1862.5917199999999</c:v>
                </c:pt>
                <c:pt idx="255">
                  <c:v>-1870.7</c:v>
                </c:pt>
                <c:pt idx="256">
                  <c:v>-1878.839172</c:v>
                </c:pt>
                <c:pt idx="257">
                  <c:v>-1887.01</c:v>
                </c:pt>
                <c:pt idx="258">
                  <c:v>-1895.1504839999998</c:v>
                </c:pt>
                <c:pt idx="259">
                  <c:v>-1903.2698330000001</c:v>
                </c:pt>
                <c:pt idx="260">
                  <c:v>-1911.41</c:v>
                </c:pt>
                <c:pt idx="261">
                  <c:v>-1919.48</c:v>
                </c:pt>
                <c:pt idx="262">
                  <c:v>-1927.6845599999999</c:v>
                </c:pt>
                <c:pt idx="263">
                  <c:v>-1935.8243229999937</c:v>
                </c:pt>
                <c:pt idx="264">
                  <c:v>-1943.9379449999999</c:v>
                </c:pt>
                <c:pt idx="265">
                  <c:v>-1952.101568</c:v>
                </c:pt>
                <c:pt idx="266">
                  <c:v>-1960.2451900000001</c:v>
                </c:pt>
                <c:pt idx="267">
                  <c:v>-1968.36905</c:v>
                </c:pt>
                <c:pt idx="268">
                  <c:v>-1976.4899479999999</c:v>
                </c:pt>
                <c:pt idx="269">
                  <c:v>-1984.646058</c:v>
                </c:pt>
                <c:pt idx="270">
                  <c:v>-1992.7817439999999</c:v>
                </c:pt>
                <c:pt idx="271">
                  <c:v>-2000.94</c:v>
                </c:pt>
                <c:pt idx="272">
                  <c:v>-2009.0735399999999</c:v>
                </c:pt>
                <c:pt idx="273">
                  <c:v>-2017.1944379999918</c:v>
                </c:pt>
                <c:pt idx="274">
                  <c:v>-2025.32</c:v>
                </c:pt>
                <c:pt idx="275">
                  <c:v>-2033.47</c:v>
                </c:pt>
                <c:pt idx="276">
                  <c:v>-2041.6114149999942</c:v>
                </c:pt>
                <c:pt idx="277">
                  <c:v>-2049.71803</c:v>
                </c:pt>
                <c:pt idx="278">
                  <c:v>-2057.8489279999999</c:v>
                </c:pt>
                <c:pt idx="279">
                  <c:v>-2065.9022829999999</c:v>
                </c:pt>
                <c:pt idx="280">
                  <c:v>-2074.0507240000002</c:v>
                </c:pt>
                <c:pt idx="281">
                  <c:v>-2082.1999999999998</c:v>
                </c:pt>
                <c:pt idx="282">
                  <c:v>-2090.3231500000102</c:v>
                </c:pt>
                <c:pt idx="283">
                  <c:v>-2098.4867730000001</c:v>
                </c:pt>
                <c:pt idx="284">
                  <c:v>-2106.6243159999999</c:v>
                </c:pt>
                <c:pt idx="285">
                  <c:v>-2114.7840179999998</c:v>
                </c:pt>
                <c:pt idx="286">
                  <c:v>-2122.8337520000164</c:v>
                </c:pt>
                <c:pt idx="287">
                  <c:v>-2131.0270099999998</c:v>
                </c:pt>
                <c:pt idx="288">
                  <c:v>-2139.16</c:v>
                </c:pt>
                <c:pt idx="289">
                  <c:v>-2147.318209</c:v>
                </c:pt>
                <c:pt idx="290">
                  <c:v>-2155.4321300000097</c:v>
                </c:pt>
                <c:pt idx="291">
                  <c:v>-2163.5657530000012</c:v>
                </c:pt>
                <c:pt idx="292">
                  <c:v>-2171.7102500000001</c:v>
                </c:pt>
                <c:pt idx="293">
                  <c:v>-2179.8423980000002</c:v>
                </c:pt>
                <c:pt idx="294">
                  <c:v>-2187.9966199999999</c:v>
                </c:pt>
                <c:pt idx="295">
                  <c:v>-2196.144194</c:v>
                </c:pt>
                <c:pt idx="296">
                  <c:v>-2204.2638649999908</c:v>
                </c:pt>
                <c:pt idx="297">
                  <c:v>-2212.3959900000082</c:v>
                </c:pt>
                <c:pt idx="298">
                  <c:v>-2220.555332000014</c:v>
                </c:pt>
                <c:pt idx="299">
                  <c:v>-2228.667786</c:v>
                </c:pt>
                <c:pt idx="300">
                  <c:v>-2236.8183550000012</c:v>
                </c:pt>
                <c:pt idx="301">
                  <c:v>-2244.9295820000002</c:v>
                </c:pt>
                <c:pt idx="302">
                  <c:v>-2253.09</c:v>
                </c:pt>
                <c:pt idx="303">
                  <c:v>-2261.23</c:v>
                </c:pt>
                <c:pt idx="304">
                  <c:v>-2269.3722760000087</c:v>
                </c:pt>
                <c:pt idx="305">
                  <c:v>-2277.5</c:v>
                </c:pt>
                <c:pt idx="306">
                  <c:v>-2285.6</c:v>
                </c:pt>
                <c:pt idx="307">
                  <c:v>-2293.7737130000087</c:v>
                </c:pt>
                <c:pt idx="308">
                  <c:v>-2301.8973350000097</c:v>
                </c:pt>
                <c:pt idx="309">
                  <c:v>-2310.040958</c:v>
                </c:pt>
                <c:pt idx="310">
                  <c:v>-2318.1945799999999</c:v>
                </c:pt>
                <c:pt idx="311">
                  <c:v>-2326.3185619999999</c:v>
                </c:pt>
                <c:pt idx="312">
                  <c:v>-2334.341825</c:v>
                </c:pt>
                <c:pt idx="313">
                  <c:v>-2342.4954470000002</c:v>
                </c:pt>
                <c:pt idx="314">
                  <c:v>-2350.64</c:v>
                </c:pt>
                <c:pt idx="315">
                  <c:v>-2358.8000000000002</c:v>
                </c:pt>
                <c:pt idx="316">
                  <c:v>-2366.88</c:v>
                </c:pt>
                <c:pt idx="317">
                  <c:v>-2375.0639500000002</c:v>
                </c:pt>
                <c:pt idx="318">
                  <c:v>-2383.1935600000002</c:v>
                </c:pt>
                <c:pt idx="319">
                  <c:v>-2391.3271820000082</c:v>
                </c:pt>
                <c:pt idx="320">
                  <c:v>-2399.4966439999998</c:v>
                </c:pt>
                <c:pt idx="321">
                  <c:v>-2407.6044269999998</c:v>
                </c:pt>
                <c:pt idx="322">
                  <c:v>-2415.7484399999898</c:v>
                </c:pt>
                <c:pt idx="323">
                  <c:v>-2423.8900000000012</c:v>
                </c:pt>
                <c:pt idx="324">
                  <c:v>-2432.0303540000082</c:v>
                </c:pt>
                <c:pt idx="325">
                  <c:v>-2440.1844839999899</c:v>
                </c:pt>
                <c:pt idx="326">
                  <c:v>-2448.3200000000002</c:v>
                </c:pt>
                <c:pt idx="327">
                  <c:v>-2456.44</c:v>
                </c:pt>
                <c:pt idx="328">
                  <c:v>-2464.5819140000012</c:v>
                </c:pt>
                <c:pt idx="329">
                  <c:v>-2466.86</c:v>
                </c:pt>
                <c:pt idx="330">
                  <c:v>-2467.2414060000001</c:v>
                </c:pt>
                <c:pt idx="331">
                  <c:v>-2467.6241300000002</c:v>
                </c:pt>
                <c:pt idx="332">
                  <c:v>-2467.643145</c:v>
                </c:pt>
                <c:pt idx="333">
                  <c:v>-2467.2599999999998</c:v>
                </c:pt>
                <c:pt idx="334">
                  <c:v>-2464.1484799999898</c:v>
                </c:pt>
                <c:pt idx="335">
                  <c:v>-2453.9497719999999</c:v>
                </c:pt>
                <c:pt idx="336">
                  <c:v>-2440.9699999999998</c:v>
                </c:pt>
                <c:pt idx="337">
                  <c:v>-2415.58</c:v>
                </c:pt>
                <c:pt idx="338">
                  <c:v>-2386.59</c:v>
                </c:pt>
                <c:pt idx="339">
                  <c:v>-2357.6799999999998</c:v>
                </c:pt>
                <c:pt idx="340">
                  <c:v>-2328.582934</c:v>
                </c:pt>
                <c:pt idx="341">
                  <c:v>-2299.4966170000002</c:v>
                </c:pt>
                <c:pt idx="342">
                  <c:v>-2270.5080009999997</c:v>
                </c:pt>
                <c:pt idx="343">
                  <c:v>-2241.4939840000002</c:v>
                </c:pt>
                <c:pt idx="344">
                  <c:v>-2212.5172170000092</c:v>
                </c:pt>
                <c:pt idx="345">
                  <c:v>-2183.5468049999909</c:v>
                </c:pt>
                <c:pt idx="346">
                  <c:v>-2154.5951170000149</c:v>
                </c:pt>
                <c:pt idx="347">
                  <c:v>-2125.3587190000012</c:v>
                </c:pt>
                <c:pt idx="348">
                  <c:v>-2096.5315080000087</c:v>
                </c:pt>
                <c:pt idx="349">
                  <c:v>-2067.4092570000012</c:v>
                </c:pt>
                <c:pt idx="350">
                  <c:v>-2038.2997690000011</c:v>
                </c:pt>
                <c:pt idx="351">
                  <c:v>-2009.36</c:v>
                </c:pt>
                <c:pt idx="352">
                  <c:v>-1980.2657910000044</c:v>
                </c:pt>
                <c:pt idx="353">
                  <c:v>-1951.78</c:v>
                </c:pt>
                <c:pt idx="354">
                  <c:v>-1925.8573279999998</c:v>
                </c:pt>
                <c:pt idx="355">
                  <c:v>-1899.389631</c:v>
                </c:pt>
                <c:pt idx="356">
                  <c:v>-1873.4847689999999</c:v>
                </c:pt>
                <c:pt idx="357">
                  <c:v>-1848.57</c:v>
                </c:pt>
                <c:pt idx="358">
                  <c:v>-1822.6623129999937</c:v>
                </c:pt>
                <c:pt idx="359">
                  <c:v>-1797.37</c:v>
                </c:pt>
                <c:pt idx="360">
                  <c:v>-1772.53</c:v>
                </c:pt>
                <c:pt idx="361">
                  <c:v>-1749.22</c:v>
                </c:pt>
                <c:pt idx="362">
                  <c:v>-1723.8238419999998</c:v>
                </c:pt>
                <c:pt idx="363">
                  <c:v>-1699.515026</c:v>
                </c:pt>
                <c:pt idx="364">
                  <c:v>-1675.53</c:v>
                </c:pt>
                <c:pt idx="365">
                  <c:v>-1651.9844419999952</c:v>
                </c:pt>
                <c:pt idx="366">
                  <c:v>-1630.31</c:v>
                </c:pt>
                <c:pt idx="367">
                  <c:v>-1608.1699999999998</c:v>
                </c:pt>
                <c:pt idx="368">
                  <c:v>-1585.8560729999999</c:v>
                </c:pt>
                <c:pt idx="369">
                  <c:v>-1564.23</c:v>
                </c:pt>
                <c:pt idx="370">
                  <c:v>-1542.374597</c:v>
                </c:pt>
                <c:pt idx="371">
                  <c:v>-1520.546454</c:v>
                </c:pt>
                <c:pt idx="372">
                  <c:v>-1499.2599620000001</c:v>
                </c:pt>
                <c:pt idx="373">
                  <c:v>-1477.6387279999999</c:v>
                </c:pt>
                <c:pt idx="374">
                  <c:v>-1456.71</c:v>
                </c:pt>
                <c:pt idx="375">
                  <c:v>-1437.087849</c:v>
                </c:pt>
                <c:pt idx="376">
                  <c:v>-1417.5090070000001</c:v>
                </c:pt>
                <c:pt idx="377">
                  <c:v>-1398.2670540000001</c:v>
                </c:pt>
                <c:pt idx="378">
                  <c:v>-1378.96</c:v>
                </c:pt>
                <c:pt idx="379">
                  <c:v>-1359.3673399999998</c:v>
                </c:pt>
                <c:pt idx="380">
                  <c:v>-1339.7</c:v>
                </c:pt>
                <c:pt idx="381">
                  <c:v>-1320.12</c:v>
                </c:pt>
                <c:pt idx="382">
                  <c:v>-1300.3853219999999</c:v>
                </c:pt>
                <c:pt idx="383">
                  <c:v>-1280.3381079999999</c:v>
                </c:pt>
                <c:pt idx="384">
                  <c:v>-1260.54</c:v>
                </c:pt>
                <c:pt idx="385">
                  <c:v>-1240.7</c:v>
                </c:pt>
                <c:pt idx="386">
                  <c:v>-1220.9082880000001</c:v>
                </c:pt>
                <c:pt idx="387">
                  <c:v>-1201.5895720000001</c:v>
                </c:pt>
                <c:pt idx="388">
                  <c:v>-1182.1843279999932</c:v>
                </c:pt>
                <c:pt idx="389">
                  <c:v>-1162.5899999999999</c:v>
                </c:pt>
                <c:pt idx="390">
                  <c:v>-1142.45</c:v>
                </c:pt>
                <c:pt idx="391">
                  <c:v>-1121.92</c:v>
                </c:pt>
                <c:pt idx="392">
                  <c:v>-1100.9100000000001</c:v>
                </c:pt>
                <c:pt idx="393">
                  <c:v>-1080.4000000000001</c:v>
                </c:pt>
                <c:pt idx="394">
                  <c:v>-1060.2576180000001</c:v>
                </c:pt>
                <c:pt idx="395">
                  <c:v>-1040.1470299999999</c:v>
                </c:pt>
                <c:pt idx="396">
                  <c:v>-1019.9516569999971</c:v>
                </c:pt>
                <c:pt idx="397">
                  <c:v>-999.91399999999999</c:v>
                </c:pt>
                <c:pt idx="398">
                  <c:v>-980.05682899999761</c:v>
                </c:pt>
                <c:pt idx="399">
                  <c:v>-960.17545099999995</c:v>
                </c:pt>
                <c:pt idx="400">
                  <c:v>-939.62</c:v>
                </c:pt>
                <c:pt idx="401">
                  <c:v>-919.66688699999997</c:v>
                </c:pt>
                <c:pt idx="402">
                  <c:v>-899.10400000000004</c:v>
                </c:pt>
                <c:pt idx="403">
                  <c:v>-878.13099999999997</c:v>
                </c:pt>
                <c:pt idx="404">
                  <c:v>-857.50900000000001</c:v>
                </c:pt>
                <c:pt idx="405">
                  <c:v>-837.43399999999997</c:v>
                </c:pt>
                <c:pt idx="406">
                  <c:v>-816.63219999999797</c:v>
                </c:pt>
                <c:pt idx="407">
                  <c:v>-796.39400000000001</c:v>
                </c:pt>
                <c:pt idx="408">
                  <c:v>-776.05554699999948</c:v>
                </c:pt>
                <c:pt idx="409">
                  <c:v>-755.52339500000005</c:v>
                </c:pt>
                <c:pt idx="410">
                  <c:v>-735.20033700000215</c:v>
                </c:pt>
                <c:pt idx="411">
                  <c:v>-715.12099999999998</c:v>
                </c:pt>
                <c:pt idx="412">
                  <c:v>-695.09400000000005</c:v>
                </c:pt>
                <c:pt idx="413">
                  <c:v>-675.37099999999998</c:v>
                </c:pt>
                <c:pt idx="414">
                  <c:v>-654.34199999999748</c:v>
                </c:pt>
                <c:pt idx="415">
                  <c:v>-632.51984300000004</c:v>
                </c:pt>
                <c:pt idx="416">
                  <c:v>-611.160304</c:v>
                </c:pt>
                <c:pt idx="417">
                  <c:v>-591.07500000000005</c:v>
                </c:pt>
                <c:pt idx="418">
                  <c:v>-570.83299999999747</c:v>
                </c:pt>
                <c:pt idx="419">
                  <c:v>-551.47090800000001</c:v>
                </c:pt>
                <c:pt idx="420">
                  <c:v>-531.97</c:v>
                </c:pt>
                <c:pt idx="421">
                  <c:v>-512.26523599999996</c:v>
                </c:pt>
                <c:pt idx="422">
                  <c:v>-493.22909299999969</c:v>
                </c:pt>
                <c:pt idx="423">
                  <c:v>-473.800356999999</c:v>
                </c:pt>
                <c:pt idx="424">
                  <c:v>-453.77299999999963</c:v>
                </c:pt>
                <c:pt idx="425">
                  <c:v>-434.358</c:v>
                </c:pt>
                <c:pt idx="426">
                  <c:v>-412.16260300000101</c:v>
                </c:pt>
                <c:pt idx="427">
                  <c:v>-392.55099999999999</c:v>
                </c:pt>
                <c:pt idx="428">
                  <c:v>-381.08300000000003</c:v>
                </c:pt>
                <c:pt idx="429">
                  <c:v>-369.80284100000114</c:v>
                </c:pt>
                <c:pt idx="430">
                  <c:v>-358.479999999999</c:v>
                </c:pt>
                <c:pt idx="431">
                  <c:v>-347.11399999999969</c:v>
                </c:pt>
                <c:pt idx="432">
                  <c:v>-336.00299999999999</c:v>
                </c:pt>
                <c:pt idx="433">
                  <c:v>-333.24599999999964</c:v>
                </c:pt>
                <c:pt idx="434">
                  <c:v>-343.90599999999893</c:v>
                </c:pt>
                <c:pt idx="435">
                  <c:v>-354.53197399999868</c:v>
                </c:pt>
                <c:pt idx="436">
                  <c:v>-348.25200000000001</c:v>
                </c:pt>
                <c:pt idx="437">
                  <c:v>-340.30099999999999</c:v>
                </c:pt>
                <c:pt idx="438">
                  <c:v>-332.20218499999999</c:v>
                </c:pt>
                <c:pt idx="439">
                  <c:v>-322.89400000000001</c:v>
                </c:pt>
                <c:pt idx="440">
                  <c:v>-312.06700000000001</c:v>
                </c:pt>
                <c:pt idx="441">
                  <c:v>-301.14000000000038</c:v>
                </c:pt>
                <c:pt idx="442">
                  <c:v>-289.11799999999999</c:v>
                </c:pt>
                <c:pt idx="443">
                  <c:v>-277.35199999999969</c:v>
                </c:pt>
                <c:pt idx="444">
                  <c:v>-266.36799999999999</c:v>
                </c:pt>
                <c:pt idx="445">
                  <c:v>-255.51599999999999</c:v>
                </c:pt>
                <c:pt idx="446">
                  <c:v>-244.72900000000001</c:v>
                </c:pt>
                <c:pt idx="447">
                  <c:v>-234.45283100000057</c:v>
                </c:pt>
                <c:pt idx="448">
                  <c:v>-223.82900000000001</c:v>
                </c:pt>
                <c:pt idx="449">
                  <c:v>-213.74899999999997</c:v>
                </c:pt>
                <c:pt idx="450">
                  <c:v>-203.82800000000057</c:v>
                </c:pt>
                <c:pt idx="451">
                  <c:v>-193.69523700000047</c:v>
                </c:pt>
                <c:pt idx="452">
                  <c:v>-183.58100000000007</c:v>
                </c:pt>
                <c:pt idx="453">
                  <c:v>-175.84376299999948</c:v>
                </c:pt>
                <c:pt idx="454">
                  <c:v>-166.1682260000006</c:v>
                </c:pt>
                <c:pt idx="455">
                  <c:v>-156.47499999999999</c:v>
                </c:pt>
                <c:pt idx="456">
                  <c:v>-146.77699999999999</c:v>
                </c:pt>
                <c:pt idx="457">
                  <c:v>-136.59595899999999</c:v>
                </c:pt>
                <c:pt idx="458">
                  <c:v>-126.12220000000001</c:v>
                </c:pt>
                <c:pt idx="459">
                  <c:v>-114.633025</c:v>
                </c:pt>
                <c:pt idx="460">
                  <c:v>-103.56699999999999</c:v>
                </c:pt>
                <c:pt idx="461">
                  <c:v>-100.03400000000002</c:v>
                </c:pt>
                <c:pt idx="462">
                  <c:v>-100.035</c:v>
                </c:pt>
                <c:pt idx="463">
                  <c:v>-100.036</c:v>
                </c:pt>
                <c:pt idx="464">
                  <c:v>-100.03535100000001</c:v>
                </c:pt>
                <c:pt idx="465">
                  <c:v>-100.036</c:v>
                </c:pt>
                <c:pt idx="466">
                  <c:v>-100.036</c:v>
                </c:pt>
                <c:pt idx="467">
                  <c:v>-100.036</c:v>
                </c:pt>
                <c:pt idx="468">
                  <c:v>-100.035</c:v>
                </c:pt>
                <c:pt idx="469">
                  <c:v>-96.686099999999982</c:v>
                </c:pt>
                <c:pt idx="470">
                  <c:v>-90.815095999999983</c:v>
                </c:pt>
                <c:pt idx="471">
                  <c:v>-83.209106000000006</c:v>
                </c:pt>
                <c:pt idx="472">
                  <c:v>-71.771771999999743</c:v>
                </c:pt>
                <c:pt idx="473">
                  <c:v>-59.688219000000011</c:v>
                </c:pt>
                <c:pt idx="474">
                  <c:v>-47.236900000000013</c:v>
                </c:pt>
                <c:pt idx="475">
                  <c:v>-41.401200000000003</c:v>
                </c:pt>
                <c:pt idx="476">
                  <c:v>-39.627300000000012</c:v>
                </c:pt>
                <c:pt idx="477">
                  <c:v>-37.690900000000013</c:v>
                </c:pt>
                <c:pt idx="478">
                  <c:v>-35.464063000000003</c:v>
                </c:pt>
                <c:pt idx="479">
                  <c:v>-33.156000000000006</c:v>
                </c:pt>
                <c:pt idx="480">
                  <c:v>-30.8689</c:v>
                </c:pt>
                <c:pt idx="481">
                  <c:v>-28.545026999999912</c:v>
                </c:pt>
                <c:pt idx="482">
                  <c:v>-26.235199999999928</c:v>
                </c:pt>
                <c:pt idx="483">
                  <c:v>-23.887273</c:v>
                </c:pt>
                <c:pt idx="484">
                  <c:v>-21.581</c:v>
                </c:pt>
                <c:pt idx="485">
                  <c:v>-19.327300000000001</c:v>
                </c:pt>
                <c:pt idx="486">
                  <c:v>-16.956699999999916</c:v>
                </c:pt>
                <c:pt idx="487">
                  <c:v>-15.1553</c:v>
                </c:pt>
                <c:pt idx="488">
                  <c:v>-15.156000000000002</c:v>
                </c:pt>
                <c:pt idx="489">
                  <c:v>-15.1563</c:v>
                </c:pt>
                <c:pt idx="490">
                  <c:v>-15.156700000000004</c:v>
                </c:pt>
                <c:pt idx="491">
                  <c:v>-15.156700000000004</c:v>
                </c:pt>
                <c:pt idx="492">
                  <c:v>-11.771600000000001</c:v>
                </c:pt>
                <c:pt idx="493">
                  <c:v>-3.8624299999999967</c:v>
                </c:pt>
                <c:pt idx="494">
                  <c:v>-3.8624299999999967</c:v>
                </c:pt>
                <c:pt idx="495">
                  <c:v>-3.8631300000000079</c:v>
                </c:pt>
                <c:pt idx="496">
                  <c:v>-3.86835</c:v>
                </c:pt>
                <c:pt idx="497">
                  <c:v>-3.8833000000000002</c:v>
                </c:pt>
                <c:pt idx="498">
                  <c:v>-3.82938</c:v>
                </c:pt>
                <c:pt idx="499">
                  <c:v>-3.9330599999999967</c:v>
                </c:pt>
                <c:pt idx="500">
                  <c:v>-3.94001</c:v>
                </c:pt>
                <c:pt idx="501">
                  <c:v>-4.0106400000000004</c:v>
                </c:pt>
              </c:numCache>
            </c:numRef>
          </c:yVal>
        </c:ser>
        <c:ser>
          <c:idx val="18"/>
          <c:order val="18"/>
          <c:tx>
            <c:v>18-Hole26</c:v>
          </c:tx>
          <c:spPr>
            <a:ln w="28575">
              <a:noFill/>
            </a:ln>
          </c:spPr>
          <c:marker>
            <c:symbol val="circle"/>
            <c:size val="2"/>
            <c:spPr>
              <a:solidFill>
                <a:srgbClr val="000080"/>
              </a:solidFill>
              <a:ln>
                <a:solidFill>
                  <a:srgbClr val="003366"/>
                </a:solidFill>
                <a:prstDash val="solid"/>
              </a:ln>
            </c:spPr>
          </c:marker>
          <c:xVal>
            <c:numRef>
              <c:f>'19-Hole41'!$H$10:$H$497</c:f>
              <c:numCache>
                <c:formatCode>m/d/yy\ h:mm;@</c:formatCode>
                <c:ptCount val="488"/>
                <c:pt idx="0">
                  <c:v>40195.050188000001</c:v>
                </c:pt>
                <c:pt idx="1">
                  <c:v>40195.053061999999</c:v>
                </c:pt>
                <c:pt idx="2">
                  <c:v>40195.055935000011</c:v>
                </c:pt>
                <c:pt idx="3">
                  <c:v>40195.058804000138</c:v>
                </c:pt>
                <c:pt idx="4">
                  <c:v>40195.061682999985</c:v>
                </c:pt>
                <c:pt idx="5">
                  <c:v>40195.064556000012</c:v>
                </c:pt>
                <c:pt idx="6">
                  <c:v>40195.067432999997</c:v>
                </c:pt>
                <c:pt idx="7">
                  <c:v>40195.070306000001</c:v>
                </c:pt>
                <c:pt idx="8">
                  <c:v>40195.073181999986</c:v>
                </c:pt>
                <c:pt idx="9">
                  <c:v>40195.076052000011</c:v>
                </c:pt>
                <c:pt idx="10">
                  <c:v>40195.078928000003</c:v>
                </c:pt>
                <c:pt idx="11">
                  <c:v>40195.081802000001</c:v>
                </c:pt>
                <c:pt idx="12">
                  <c:v>40195.084676000013</c:v>
                </c:pt>
                <c:pt idx="13">
                  <c:v>40195.087554000012</c:v>
                </c:pt>
                <c:pt idx="14">
                  <c:v>40195.090428999996</c:v>
                </c:pt>
                <c:pt idx="15">
                  <c:v>40195.093299999993</c:v>
                </c:pt>
                <c:pt idx="16">
                  <c:v>40195.096174999999</c:v>
                </c:pt>
                <c:pt idx="17">
                  <c:v>40195.099049999997</c:v>
                </c:pt>
                <c:pt idx="18">
                  <c:v>40195.101923999995</c:v>
                </c:pt>
                <c:pt idx="19">
                  <c:v>40195.104799000001</c:v>
                </c:pt>
                <c:pt idx="20">
                  <c:v>40195.107673999999</c:v>
                </c:pt>
                <c:pt idx="21">
                  <c:v>40195.110545000003</c:v>
                </c:pt>
                <c:pt idx="22">
                  <c:v>40195.113419000001</c:v>
                </c:pt>
                <c:pt idx="23">
                  <c:v>40195.116294000043</c:v>
                </c:pt>
                <c:pt idx="24">
                  <c:v>40195.119168999998</c:v>
                </c:pt>
                <c:pt idx="25">
                  <c:v>40195.122042999996</c:v>
                </c:pt>
                <c:pt idx="26">
                  <c:v>40195.124915</c:v>
                </c:pt>
                <c:pt idx="27">
                  <c:v>40195.127789999984</c:v>
                </c:pt>
                <c:pt idx="28">
                  <c:v>40195.130664999997</c:v>
                </c:pt>
                <c:pt idx="29">
                  <c:v>40195.133540999996</c:v>
                </c:pt>
                <c:pt idx="30">
                  <c:v>40195.136425999997</c:v>
                </c:pt>
                <c:pt idx="31">
                  <c:v>40195.139301999996</c:v>
                </c:pt>
                <c:pt idx="32">
                  <c:v>40195.142176000001</c:v>
                </c:pt>
                <c:pt idx="33">
                  <c:v>40195.145064999997</c:v>
                </c:pt>
                <c:pt idx="34">
                  <c:v>40195.147944999997</c:v>
                </c:pt>
                <c:pt idx="35">
                  <c:v>40195.15081900017</c:v>
                </c:pt>
                <c:pt idx="36">
                  <c:v>40195.153694000001</c:v>
                </c:pt>
                <c:pt idx="37">
                  <c:v>40195.156571000043</c:v>
                </c:pt>
                <c:pt idx="38">
                  <c:v>40195.159441999996</c:v>
                </c:pt>
                <c:pt idx="39">
                  <c:v>40195.162317000002</c:v>
                </c:pt>
                <c:pt idx="40">
                  <c:v>40195.165190999985</c:v>
                </c:pt>
                <c:pt idx="41">
                  <c:v>40195.168065999998</c:v>
                </c:pt>
                <c:pt idx="42">
                  <c:v>40195.170940999997</c:v>
                </c:pt>
                <c:pt idx="43">
                  <c:v>40195.173815000002</c:v>
                </c:pt>
                <c:pt idx="44">
                  <c:v>40195.176685999999</c:v>
                </c:pt>
                <c:pt idx="45">
                  <c:v>40195.179560000004</c:v>
                </c:pt>
                <c:pt idx="46">
                  <c:v>40195.182437000003</c:v>
                </c:pt>
                <c:pt idx="47">
                  <c:v>40195.185312000001</c:v>
                </c:pt>
                <c:pt idx="48">
                  <c:v>40195.188185999999</c:v>
                </c:pt>
                <c:pt idx="49">
                  <c:v>40195.191059999997</c:v>
                </c:pt>
                <c:pt idx="50">
                  <c:v>40195.193931999995</c:v>
                </c:pt>
                <c:pt idx="51">
                  <c:v>40195.196806</c:v>
                </c:pt>
                <c:pt idx="52">
                  <c:v>40195.199679999998</c:v>
                </c:pt>
                <c:pt idx="53">
                  <c:v>40195.202554000003</c:v>
                </c:pt>
                <c:pt idx="54">
                  <c:v>40195.205431999995</c:v>
                </c:pt>
                <c:pt idx="55">
                  <c:v>40195.208302999999</c:v>
                </c:pt>
                <c:pt idx="56">
                  <c:v>40195.211185999986</c:v>
                </c:pt>
                <c:pt idx="57">
                  <c:v>40195.214064</c:v>
                </c:pt>
                <c:pt idx="58">
                  <c:v>40195.216937000012</c:v>
                </c:pt>
                <c:pt idx="59">
                  <c:v>40195.219814000011</c:v>
                </c:pt>
                <c:pt idx="60">
                  <c:v>40195.222689999995</c:v>
                </c:pt>
                <c:pt idx="61">
                  <c:v>40195.225560999985</c:v>
                </c:pt>
                <c:pt idx="62">
                  <c:v>40195.228435999998</c:v>
                </c:pt>
                <c:pt idx="63">
                  <c:v>40195.231309999996</c:v>
                </c:pt>
                <c:pt idx="64">
                  <c:v>40195.234183999994</c:v>
                </c:pt>
                <c:pt idx="65">
                  <c:v>40195.237058999999</c:v>
                </c:pt>
                <c:pt idx="66">
                  <c:v>40195.239933999997</c:v>
                </c:pt>
                <c:pt idx="67">
                  <c:v>40195.242805000002</c:v>
                </c:pt>
                <c:pt idx="68">
                  <c:v>40195.245680999986</c:v>
                </c:pt>
                <c:pt idx="69">
                  <c:v>40195.248555000013</c:v>
                </c:pt>
                <c:pt idx="70">
                  <c:v>40195.251429999997</c:v>
                </c:pt>
                <c:pt idx="71">
                  <c:v>40195.254305000002</c:v>
                </c:pt>
                <c:pt idx="72">
                  <c:v>40195.257179</c:v>
                </c:pt>
                <c:pt idx="73">
                  <c:v>40195.260050999997</c:v>
                </c:pt>
                <c:pt idx="74">
                  <c:v>40195.262925999996</c:v>
                </c:pt>
                <c:pt idx="75">
                  <c:v>40195.265800999994</c:v>
                </c:pt>
                <c:pt idx="76">
                  <c:v>40195.268676</c:v>
                </c:pt>
                <c:pt idx="77">
                  <c:v>40195.271550999998</c:v>
                </c:pt>
                <c:pt idx="78">
                  <c:v>40195.274426000004</c:v>
                </c:pt>
                <c:pt idx="79">
                  <c:v>40195.277297000001</c:v>
                </c:pt>
                <c:pt idx="80">
                  <c:v>40195.280171999999</c:v>
                </c:pt>
                <c:pt idx="81">
                  <c:v>40195.283045999997</c:v>
                </c:pt>
                <c:pt idx="82">
                  <c:v>40195.285921999995</c:v>
                </c:pt>
                <c:pt idx="83">
                  <c:v>40195.288796000001</c:v>
                </c:pt>
                <c:pt idx="84">
                  <c:v>40195.291669999984</c:v>
                </c:pt>
                <c:pt idx="85">
                  <c:v>40195.294541999996</c:v>
                </c:pt>
                <c:pt idx="86">
                  <c:v>40195.297415999994</c:v>
                </c:pt>
                <c:pt idx="87">
                  <c:v>40195.300291000043</c:v>
                </c:pt>
                <c:pt idx="88">
                  <c:v>40195.303165999998</c:v>
                </c:pt>
                <c:pt idx="89">
                  <c:v>40195.306051000043</c:v>
                </c:pt>
                <c:pt idx="90">
                  <c:v>40195.308922000011</c:v>
                </c:pt>
                <c:pt idx="91">
                  <c:v>40195.311799000003</c:v>
                </c:pt>
                <c:pt idx="92">
                  <c:v>40195.314674000147</c:v>
                </c:pt>
                <c:pt idx="93">
                  <c:v>40195.317548000043</c:v>
                </c:pt>
                <c:pt idx="94">
                  <c:v>40195.320421999997</c:v>
                </c:pt>
                <c:pt idx="95">
                  <c:v>40195.323297000003</c:v>
                </c:pt>
                <c:pt idx="96">
                  <c:v>40195.32617</c:v>
                </c:pt>
                <c:pt idx="97">
                  <c:v>40195.329044999999</c:v>
                </c:pt>
                <c:pt idx="98">
                  <c:v>40195.331920999997</c:v>
                </c:pt>
                <c:pt idx="99">
                  <c:v>40195.334807000043</c:v>
                </c:pt>
                <c:pt idx="100">
                  <c:v>40195.337692000001</c:v>
                </c:pt>
                <c:pt idx="101">
                  <c:v>40195.340577000185</c:v>
                </c:pt>
                <c:pt idx="102">
                  <c:v>40195.343451000001</c:v>
                </c:pt>
                <c:pt idx="103">
                  <c:v>40195.346327000043</c:v>
                </c:pt>
                <c:pt idx="104">
                  <c:v>40195.349212000147</c:v>
                </c:pt>
                <c:pt idx="105">
                  <c:v>40195.352097000185</c:v>
                </c:pt>
                <c:pt idx="106">
                  <c:v>40195.354973000147</c:v>
                </c:pt>
                <c:pt idx="107">
                  <c:v>40195.357858000185</c:v>
                </c:pt>
                <c:pt idx="108">
                  <c:v>40195.360732000001</c:v>
                </c:pt>
                <c:pt idx="109">
                  <c:v>40195.363616000002</c:v>
                </c:pt>
                <c:pt idx="110">
                  <c:v>40195.366491000001</c:v>
                </c:pt>
                <c:pt idx="111">
                  <c:v>40195.369376000002</c:v>
                </c:pt>
                <c:pt idx="112">
                  <c:v>40195.372252000147</c:v>
                </c:pt>
                <c:pt idx="113">
                  <c:v>40195.375138000003</c:v>
                </c:pt>
                <c:pt idx="114">
                  <c:v>40195.37801600017</c:v>
                </c:pt>
                <c:pt idx="115">
                  <c:v>40195.380897000185</c:v>
                </c:pt>
                <c:pt idx="116">
                  <c:v>40195.383773000001</c:v>
                </c:pt>
                <c:pt idx="117">
                  <c:v>40195.386647000043</c:v>
                </c:pt>
                <c:pt idx="118">
                  <c:v>40195.389532000147</c:v>
                </c:pt>
                <c:pt idx="119">
                  <c:v>40195.392406999999</c:v>
                </c:pt>
                <c:pt idx="120">
                  <c:v>40195.395280000004</c:v>
                </c:pt>
                <c:pt idx="121">
                  <c:v>40195.398164999999</c:v>
                </c:pt>
                <c:pt idx="122">
                  <c:v>40195.401039000011</c:v>
                </c:pt>
                <c:pt idx="123">
                  <c:v>40195.403915000003</c:v>
                </c:pt>
                <c:pt idx="124">
                  <c:v>40195.406790000001</c:v>
                </c:pt>
                <c:pt idx="125">
                  <c:v>40195.409662999999</c:v>
                </c:pt>
                <c:pt idx="126">
                  <c:v>40195.412547000138</c:v>
                </c:pt>
                <c:pt idx="127">
                  <c:v>40195.415420999998</c:v>
                </c:pt>
                <c:pt idx="128">
                  <c:v>40195.4182970002</c:v>
                </c:pt>
                <c:pt idx="129">
                  <c:v>40195.421171999995</c:v>
                </c:pt>
                <c:pt idx="130">
                  <c:v>40195.424048000001</c:v>
                </c:pt>
                <c:pt idx="131">
                  <c:v>40195.426920999998</c:v>
                </c:pt>
                <c:pt idx="132">
                  <c:v>40195.429803999999</c:v>
                </c:pt>
                <c:pt idx="133">
                  <c:v>40195.432679000012</c:v>
                </c:pt>
                <c:pt idx="134">
                  <c:v>40195.435554000003</c:v>
                </c:pt>
                <c:pt idx="135">
                  <c:v>40195.438430000002</c:v>
                </c:pt>
                <c:pt idx="136">
                  <c:v>40195.441314000003</c:v>
                </c:pt>
                <c:pt idx="137">
                  <c:v>40195.444186000001</c:v>
                </c:pt>
                <c:pt idx="138">
                  <c:v>40195.447061999999</c:v>
                </c:pt>
                <c:pt idx="139">
                  <c:v>40195.449936000012</c:v>
                </c:pt>
                <c:pt idx="140">
                  <c:v>40195.4528120002</c:v>
                </c:pt>
                <c:pt idx="141">
                  <c:v>40195.455686000001</c:v>
                </c:pt>
                <c:pt idx="142">
                  <c:v>40195.458561000043</c:v>
                </c:pt>
                <c:pt idx="143">
                  <c:v>40195.461433999997</c:v>
                </c:pt>
                <c:pt idx="144">
                  <c:v>40195.464318000013</c:v>
                </c:pt>
                <c:pt idx="145">
                  <c:v>40195.467192999997</c:v>
                </c:pt>
                <c:pt idx="146">
                  <c:v>40195.470068000002</c:v>
                </c:pt>
                <c:pt idx="147">
                  <c:v>40195.472944000001</c:v>
                </c:pt>
                <c:pt idx="148">
                  <c:v>40195.475819000043</c:v>
                </c:pt>
                <c:pt idx="149">
                  <c:v>40195.478691000011</c:v>
                </c:pt>
                <c:pt idx="150">
                  <c:v>40195.481575000013</c:v>
                </c:pt>
                <c:pt idx="151">
                  <c:v>40195.484449000003</c:v>
                </c:pt>
                <c:pt idx="152">
                  <c:v>40195.487325000002</c:v>
                </c:pt>
                <c:pt idx="153">
                  <c:v>40195.4902</c:v>
                </c:pt>
                <c:pt idx="154">
                  <c:v>40195.493074999998</c:v>
                </c:pt>
                <c:pt idx="155">
                  <c:v>40195.495947999996</c:v>
                </c:pt>
                <c:pt idx="156">
                  <c:v>40195.498822000001</c:v>
                </c:pt>
                <c:pt idx="157">
                  <c:v>40195.501706999996</c:v>
                </c:pt>
                <c:pt idx="158">
                  <c:v>40195.504582000001</c:v>
                </c:pt>
                <c:pt idx="159">
                  <c:v>40195.507457</c:v>
                </c:pt>
                <c:pt idx="160">
                  <c:v>40195.510331000012</c:v>
                </c:pt>
                <c:pt idx="161">
                  <c:v>40195.513214000013</c:v>
                </c:pt>
                <c:pt idx="162">
                  <c:v>40195.516090000012</c:v>
                </c:pt>
                <c:pt idx="163">
                  <c:v>40195.518965000003</c:v>
                </c:pt>
                <c:pt idx="164">
                  <c:v>40195.521840000001</c:v>
                </c:pt>
                <c:pt idx="165">
                  <c:v>40195.524715</c:v>
                </c:pt>
                <c:pt idx="166">
                  <c:v>40195.527586999997</c:v>
                </c:pt>
                <c:pt idx="167">
                  <c:v>40195.530462999996</c:v>
                </c:pt>
                <c:pt idx="168">
                  <c:v>40195.533345999997</c:v>
                </c:pt>
                <c:pt idx="169">
                  <c:v>40195.536221000002</c:v>
                </c:pt>
                <c:pt idx="170">
                  <c:v>40195.539095</c:v>
                </c:pt>
                <c:pt idx="171">
                  <c:v>40195.541970999999</c:v>
                </c:pt>
                <c:pt idx="172">
                  <c:v>40195.544851000013</c:v>
                </c:pt>
                <c:pt idx="173">
                  <c:v>40195.547728999998</c:v>
                </c:pt>
                <c:pt idx="174">
                  <c:v>40195.550603000003</c:v>
                </c:pt>
                <c:pt idx="175">
                  <c:v>40195.553479000002</c:v>
                </c:pt>
                <c:pt idx="176">
                  <c:v>40195.556353000138</c:v>
                </c:pt>
                <c:pt idx="177">
                  <c:v>40195.559228000013</c:v>
                </c:pt>
                <c:pt idx="178">
                  <c:v>40195.562100000003</c:v>
                </c:pt>
                <c:pt idx="179">
                  <c:v>40195.564974000001</c:v>
                </c:pt>
                <c:pt idx="180">
                  <c:v>40195.567848999999</c:v>
                </c:pt>
                <c:pt idx="181">
                  <c:v>40195.570723999997</c:v>
                </c:pt>
                <c:pt idx="182">
                  <c:v>40195.573599000003</c:v>
                </c:pt>
                <c:pt idx="183">
                  <c:v>40195.576473000001</c:v>
                </c:pt>
                <c:pt idx="184">
                  <c:v>40195.579344999998</c:v>
                </c:pt>
                <c:pt idx="185">
                  <c:v>40195.582220000011</c:v>
                </c:pt>
                <c:pt idx="186">
                  <c:v>40195.585095000002</c:v>
                </c:pt>
                <c:pt idx="187">
                  <c:v>40195.58797</c:v>
                </c:pt>
                <c:pt idx="188">
                  <c:v>40195.590844999999</c:v>
                </c:pt>
                <c:pt idx="189">
                  <c:v>40195.593716999996</c:v>
                </c:pt>
                <c:pt idx="190">
                  <c:v>40195.596592000002</c:v>
                </c:pt>
                <c:pt idx="191">
                  <c:v>40195.599474999995</c:v>
                </c:pt>
                <c:pt idx="192">
                  <c:v>40195.602351000001</c:v>
                </c:pt>
                <c:pt idx="193">
                  <c:v>40195.605226</c:v>
                </c:pt>
                <c:pt idx="194">
                  <c:v>40195.608101999998</c:v>
                </c:pt>
                <c:pt idx="195">
                  <c:v>40195.610974000003</c:v>
                </c:pt>
                <c:pt idx="196">
                  <c:v>40195.613859000012</c:v>
                </c:pt>
                <c:pt idx="197">
                  <c:v>40195.616734000003</c:v>
                </c:pt>
                <c:pt idx="198">
                  <c:v>40195.619609000001</c:v>
                </c:pt>
                <c:pt idx="199">
                  <c:v>40195.622484999985</c:v>
                </c:pt>
                <c:pt idx="200">
                  <c:v>40195.625368999994</c:v>
                </c:pt>
                <c:pt idx="201">
                  <c:v>40195.628240999999</c:v>
                </c:pt>
                <c:pt idx="202">
                  <c:v>40195.631115999997</c:v>
                </c:pt>
                <c:pt idx="203">
                  <c:v>40195.633990999995</c:v>
                </c:pt>
                <c:pt idx="204">
                  <c:v>40195.636866000001</c:v>
                </c:pt>
                <c:pt idx="205">
                  <c:v>40195.639740999984</c:v>
                </c:pt>
                <c:pt idx="206">
                  <c:v>40195.642625</c:v>
                </c:pt>
                <c:pt idx="207">
                  <c:v>40195.645497999998</c:v>
                </c:pt>
                <c:pt idx="208">
                  <c:v>40195.648374000011</c:v>
                </c:pt>
                <c:pt idx="209">
                  <c:v>40195.651249000002</c:v>
                </c:pt>
                <c:pt idx="210">
                  <c:v>40195.654124000001</c:v>
                </c:pt>
                <c:pt idx="211">
                  <c:v>40195.657008000002</c:v>
                </c:pt>
                <c:pt idx="212">
                  <c:v>40195.659883</c:v>
                </c:pt>
                <c:pt idx="213">
                  <c:v>40195.662755999998</c:v>
                </c:pt>
                <c:pt idx="214">
                  <c:v>40195.665630999996</c:v>
                </c:pt>
                <c:pt idx="215">
                  <c:v>40195.668506000002</c:v>
                </c:pt>
                <c:pt idx="216">
                  <c:v>40195.671389999996</c:v>
                </c:pt>
                <c:pt idx="217">
                  <c:v>40195.674266000002</c:v>
                </c:pt>
                <c:pt idx="218">
                  <c:v>40195.677140999986</c:v>
                </c:pt>
                <c:pt idx="219">
                  <c:v>40195.680014000012</c:v>
                </c:pt>
                <c:pt idx="220">
                  <c:v>40195.682898000043</c:v>
                </c:pt>
                <c:pt idx="221">
                  <c:v>40195.685774999998</c:v>
                </c:pt>
                <c:pt idx="222">
                  <c:v>40195.688659000043</c:v>
                </c:pt>
                <c:pt idx="223">
                  <c:v>40195.691533999998</c:v>
                </c:pt>
                <c:pt idx="224">
                  <c:v>40195.694406999995</c:v>
                </c:pt>
                <c:pt idx="225">
                  <c:v>40195.697281999994</c:v>
                </c:pt>
                <c:pt idx="226">
                  <c:v>40195.700156999999</c:v>
                </c:pt>
                <c:pt idx="227">
                  <c:v>40195.703041999994</c:v>
                </c:pt>
                <c:pt idx="228">
                  <c:v>40195.705916999999</c:v>
                </c:pt>
                <c:pt idx="229">
                  <c:v>40195.708792999998</c:v>
                </c:pt>
                <c:pt idx="230">
                  <c:v>40195.711671999998</c:v>
                </c:pt>
                <c:pt idx="231">
                  <c:v>40195.714550000012</c:v>
                </c:pt>
                <c:pt idx="232">
                  <c:v>40195.717424999995</c:v>
                </c:pt>
                <c:pt idx="233">
                  <c:v>40195.720300999994</c:v>
                </c:pt>
                <c:pt idx="234">
                  <c:v>40195.723184999857</c:v>
                </c:pt>
                <c:pt idx="235">
                  <c:v>40195.726060999994</c:v>
                </c:pt>
                <c:pt idx="236">
                  <c:v>40195.728932999999</c:v>
                </c:pt>
                <c:pt idx="237">
                  <c:v>40195.731807999997</c:v>
                </c:pt>
                <c:pt idx="238">
                  <c:v>40195.734691999998</c:v>
                </c:pt>
                <c:pt idx="239">
                  <c:v>40195.737566999996</c:v>
                </c:pt>
                <c:pt idx="240">
                  <c:v>40195.740441999995</c:v>
                </c:pt>
                <c:pt idx="241">
                  <c:v>40195.743317</c:v>
                </c:pt>
                <c:pt idx="242">
                  <c:v>40195.746189999998</c:v>
                </c:pt>
                <c:pt idx="243">
                  <c:v>40195.749065000004</c:v>
                </c:pt>
                <c:pt idx="244">
                  <c:v>40195.751940000002</c:v>
                </c:pt>
                <c:pt idx="245">
                  <c:v>40195.754824000003</c:v>
                </c:pt>
                <c:pt idx="246">
                  <c:v>40195.757698000001</c:v>
                </c:pt>
                <c:pt idx="247">
                  <c:v>40195.760573</c:v>
                </c:pt>
                <c:pt idx="248">
                  <c:v>40195.763445999975</c:v>
                </c:pt>
                <c:pt idx="249">
                  <c:v>40195.766320999996</c:v>
                </c:pt>
                <c:pt idx="250">
                  <c:v>40195.769195999994</c:v>
                </c:pt>
                <c:pt idx="251">
                  <c:v>40195.772070999999</c:v>
                </c:pt>
                <c:pt idx="252">
                  <c:v>40195.774945999998</c:v>
                </c:pt>
                <c:pt idx="253">
                  <c:v>40195.777829999999</c:v>
                </c:pt>
                <c:pt idx="254">
                  <c:v>40195.780702999997</c:v>
                </c:pt>
                <c:pt idx="255">
                  <c:v>40195.783577000002</c:v>
                </c:pt>
                <c:pt idx="256">
                  <c:v>40195.786452</c:v>
                </c:pt>
                <c:pt idx="257">
                  <c:v>40195.789326999999</c:v>
                </c:pt>
                <c:pt idx="258">
                  <c:v>40195.792202999997</c:v>
                </c:pt>
                <c:pt idx="259">
                  <c:v>40195.795074999995</c:v>
                </c:pt>
                <c:pt idx="260">
                  <c:v>40195.797950999986</c:v>
                </c:pt>
                <c:pt idx="261">
                  <c:v>40195.800834000147</c:v>
                </c:pt>
                <c:pt idx="262">
                  <c:v>40195.80371</c:v>
                </c:pt>
                <c:pt idx="263">
                  <c:v>40195.806594000147</c:v>
                </c:pt>
                <c:pt idx="264">
                  <c:v>40195.809472000001</c:v>
                </c:pt>
                <c:pt idx="265">
                  <c:v>40195.812344000013</c:v>
                </c:pt>
                <c:pt idx="266">
                  <c:v>40195.815228000043</c:v>
                </c:pt>
                <c:pt idx="267">
                  <c:v>40195.818104000013</c:v>
                </c:pt>
                <c:pt idx="268">
                  <c:v>40195.820979000011</c:v>
                </c:pt>
                <c:pt idx="269">
                  <c:v>40195.823854000002</c:v>
                </c:pt>
                <c:pt idx="270">
                  <c:v>40195.826729</c:v>
                </c:pt>
                <c:pt idx="271">
                  <c:v>40195.829600999998</c:v>
                </c:pt>
                <c:pt idx="272">
                  <c:v>40195.832476000003</c:v>
                </c:pt>
                <c:pt idx="273">
                  <c:v>40195.835360000005</c:v>
                </c:pt>
                <c:pt idx="274">
                  <c:v>40195.8382360002</c:v>
                </c:pt>
                <c:pt idx="275">
                  <c:v>40195.841111000002</c:v>
                </c:pt>
                <c:pt idx="276">
                  <c:v>40195.843996000003</c:v>
                </c:pt>
                <c:pt idx="277">
                  <c:v>40195.846868000139</c:v>
                </c:pt>
                <c:pt idx="278">
                  <c:v>40195.849743999999</c:v>
                </c:pt>
                <c:pt idx="279">
                  <c:v>40195.852628000139</c:v>
                </c:pt>
                <c:pt idx="280">
                  <c:v>40195.855505000043</c:v>
                </c:pt>
                <c:pt idx="281">
                  <c:v>40195.858389000146</c:v>
                </c:pt>
                <c:pt idx="282">
                  <c:v>40195.861265</c:v>
                </c:pt>
                <c:pt idx="283">
                  <c:v>40195.864138000012</c:v>
                </c:pt>
                <c:pt idx="284">
                  <c:v>40195.867020999998</c:v>
                </c:pt>
                <c:pt idx="285">
                  <c:v>40195.869897000011</c:v>
                </c:pt>
                <c:pt idx="286">
                  <c:v>40195.872773000003</c:v>
                </c:pt>
                <c:pt idx="287">
                  <c:v>40195.875650000002</c:v>
                </c:pt>
                <c:pt idx="288">
                  <c:v>40195.878533000185</c:v>
                </c:pt>
                <c:pt idx="289">
                  <c:v>40195.881405</c:v>
                </c:pt>
                <c:pt idx="290">
                  <c:v>40195.884281000013</c:v>
                </c:pt>
                <c:pt idx="291">
                  <c:v>40195.887156000012</c:v>
                </c:pt>
                <c:pt idx="292">
                  <c:v>40195.890040999999</c:v>
                </c:pt>
                <c:pt idx="293">
                  <c:v>40195.892917000012</c:v>
                </c:pt>
                <c:pt idx="294">
                  <c:v>40195.895788999995</c:v>
                </c:pt>
                <c:pt idx="295">
                  <c:v>40195.898665000001</c:v>
                </c:pt>
                <c:pt idx="296">
                  <c:v>40195.901551000003</c:v>
                </c:pt>
                <c:pt idx="297">
                  <c:v>40195.904435000011</c:v>
                </c:pt>
                <c:pt idx="298">
                  <c:v>40195.907310000002</c:v>
                </c:pt>
                <c:pt idx="299">
                  <c:v>40195.910185000001</c:v>
                </c:pt>
                <c:pt idx="300">
                  <c:v>40195.913058000013</c:v>
                </c:pt>
                <c:pt idx="301">
                  <c:v>40195.915942</c:v>
                </c:pt>
                <c:pt idx="302">
                  <c:v>40195.918818000224</c:v>
                </c:pt>
                <c:pt idx="303">
                  <c:v>40195.921693999997</c:v>
                </c:pt>
                <c:pt idx="304">
                  <c:v>40195.924578000013</c:v>
                </c:pt>
                <c:pt idx="305">
                  <c:v>40195.927462999985</c:v>
                </c:pt>
                <c:pt idx="306">
                  <c:v>40195.930337000013</c:v>
                </c:pt>
                <c:pt idx="307">
                  <c:v>40195.933213000011</c:v>
                </c:pt>
                <c:pt idx="308">
                  <c:v>40195.936097000013</c:v>
                </c:pt>
                <c:pt idx="309">
                  <c:v>40195.938972000011</c:v>
                </c:pt>
                <c:pt idx="310">
                  <c:v>40195.941848000002</c:v>
                </c:pt>
                <c:pt idx="311">
                  <c:v>40195.944723000001</c:v>
                </c:pt>
                <c:pt idx="312">
                  <c:v>40195.947595000012</c:v>
                </c:pt>
                <c:pt idx="313">
                  <c:v>40195.950479000043</c:v>
                </c:pt>
                <c:pt idx="314">
                  <c:v>40195.953354000012</c:v>
                </c:pt>
                <c:pt idx="315">
                  <c:v>40195.9562310002</c:v>
                </c:pt>
                <c:pt idx="316">
                  <c:v>40195.959116000013</c:v>
                </c:pt>
                <c:pt idx="317">
                  <c:v>40195.961990999996</c:v>
                </c:pt>
                <c:pt idx="318">
                  <c:v>40195.964864000001</c:v>
                </c:pt>
                <c:pt idx="319">
                  <c:v>40195.967748999996</c:v>
                </c:pt>
                <c:pt idx="320">
                  <c:v>40195.970625000002</c:v>
                </c:pt>
                <c:pt idx="321">
                  <c:v>40195.973509000003</c:v>
                </c:pt>
                <c:pt idx="322">
                  <c:v>40195.976384000001</c:v>
                </c:pt>
                <c:pt idx="323">
                  <c:v>40195.97926</c:v>
                </c:pt>
                <c:pt idx="324">
                  <c:v>40195.982133000012</c:v>
                </c:pt>
                <c:pt idx="325">
                  <c:v>40195.985017000043</c:v>
                </c:pt>
                <c:pt idx="326">
                  <c:v>40195.987893000012</c:v>
                </c:pt>
                <c:pt idx="327">
                  <c:v>40195.990776999999</c:v>
                </c:pt>
                <c:pt idx="328">
                  <c:v>40195.993652999998</c:v>
                </c:pt>
                <c:pt idx="329">
                  <c:v>40195.996526000003</c:v>
                </c:pt>
                <c:pt idx="330">
                  <c:v>40195.999400999994</c:v>
                </c:pt>
                <c:pt idx="331">
                  <c:v>40196.002285000002</c:v>
                </c:pt>
                <c:pt idx="332">
                  <c:v>40196.005159999993</c:v>
                </c:pt>
                <c:pt idx="333">
                  <c:v>40196.008035000013</c:v>
                </c:pt>
                <c:pt idx="334">
                  <c:v>40196.010910000012</c:v>
                </c:pt>
                <c:pt idx="335">
                  <c:v>40196.013782999995</c:v>
                </c:pt>
                <c:pt idx="336">
                  <c:v>40196.016659000146</c:v>
                </c:pt>
                <c:pt idx="337">
                  <c:v>40196.019543000002</c:v>
                </c:pt>
                <c:pt idx="338">
                  <c:v>40196.022418</c:v>
                </c:pt>
                <c:pt idx="339">
                  <c:v>40196.025293999999</c:v>
                </c:pt>
                <c:pt idx="340">
                  <c:v>40196.028179000001</c:v>
                </c:pt>
                <c:pt idx="341">
                  <c:v>40196.031051999998</c:v>
                </c:pt>
                <c:pt idx="342">
                  <c:v>40196.033936</c:v>
                </c:pt>
                <c:pt idx="343">
                  <c:v>40196.036811000013</c:v>
                </c:pt>
                <c:pt idx="344">
                  <c:v>40196.039686999997</c:v>
                </c:pt>
                <c:pt idx="345">
                  <c:v>40196.042565000003</c:v>
                </c:pt>
                <c:pt idx="346">
                  <c:v>40196.045448999997</c:v>
                </c:pt>
                <c:pt idx="347">
                  <c:v>40196.048321000002</c:v>
                </c:pt>
                <c:pt idx="348">
                  <c:v>40196.051206000011</c:v>
                </c:pt>
                <c:pt idx="349">
                  <c:v>40196.054082000002</c:v>
                </c:pt>
                <c:pt idx="350">
                  <c:v>40196.056966000011</c:v>
                </c:pt>
                <c:pt idx="351">
                  <c:v>40196.059841000002</c:v>
                </c:pt>
                <c:pt idx="352">
                  <c:v>40196.062716</c:v>
                </c:pt>
                <c:pt idx="353">
                  <c:v>40196.065587999998</c:v>
                </c:pt>
                <c:pt idx="354">
                  <c:v>40196.068464000004</c:v>
                </c:pt>
                <c:pt idx="355">
                  <c:v>40196.071347999998</c:v>
                </c:pt>
                <c:pt idx="356">
                  <c:v>40196.074223000003</c:v>
                </c:pt>
                <c:pt idx="357">
                  <c:v>40196.077098000002</c:v>
                </c:pt>
                <c:pt idx="358">
                  <c:v>40196.079974</c:v>
                </c:pt>
                <c:pt idx="359">
                  <c:v>40196.082846000012</c:v>
                </c:pt>
                <c:pt idx="360">
                  <c:v>40196.085730999999</c:v>
                </c:pt>
                <c:pt idx="361">
                  <c:v>40196.088606000012</c:v>
                </c:pt>
                <c:pt idx="362">
                  <c:v>40196.091481999974</c:v>
                </c:pt>
                <c:pt idx="363">
                  <c:v>40196.094365999998</c:v>
                </c:pt>
                <c:pt idx="364">
                  <c:v>40196.097240999996</c:v>
                </c:pt>
                <c:pt idx="365">
                  <c:v>40196.100114000001</c:v>
                </c:pt>
                <c:pt idx="366">
                  <c:v>40196.102989999999</c:v>
                </c:pt>
                <c:pt idx="367">
                  <c:v>40196.105874000001</c:v>
                </c:pt>
                <c:pt idx="368">
                  <c:v>40196.108749999999</c:v>
                </c:pt>
                <c:pt idx="369">
                  <c:v>40196.111634000001</c:v>
                </c:pt>
                <c:pt idx="370">
                  <c:v>40196.114507000013</c:v>
                </c:pt>
                <c:pt idx="371">
                  <c:v>40196.117382999997</c:v>
                </c:pt>
                <c:pt idx="372">
                  <c:v>40196.120266999998</c:v>
                </c:pt>
                <c:pt idx="373">
                  <c:v>40196.123141999975</c:v>
                </c:pt>
                <c:pt idx="374">
                  <c:v>40196.126017000002</c:v>
                </c:pt>
                <c:pt idx="375">
                  <c:v>40196.128892000001</c:v>
                </c:pt>
                <c:pt idx="376">
                  <c:v>40196.131763999976</c:v>
                </c:pt>
                <c:pt idx="377">
                  <c:v>40196.134639000011</c:v>
                </c:pt>
                <c:pt idx="378">
                  <c:v>40196.137515000002</c:v>
                </c:pt>
                <c:pt idx="379">
                  <c:v>40196.140400000004</c:v>
                </c:pt>
                <c:pt idx="380">
                  <c:v>40196.143275000002</c:v>
                </c:pt>
                <c:pt idx="381">
                  <c:v>40196.14615</c:v>
                </c:pt>
                <c:pt idx="382">
                  <c:v>40196.149021999998</c:v>
                </c:pt>
                <c:pt idx="383">
                  <c:v>40196.151897000003</c:v>
                </c:pt>
                <c:pt idx="384">
                  <c:v>40196.154770000001</c:v>
                </c:pt>
                <c:pt idx="385">
                  <c:v>40196.157644999999</c:v>
                </c:pt>
                <c:pt idx="386">
                  <c:v>40196.160520000005</c:v>
                </c:pt>
                <c:pt idx="387">
                  <c:v>40196.163393999996</c:v>
                </c:pt>
                <c:pt idx="388">
                  <c:v>40196.166266</c:v>
                </c:pt>
                <c:pt idx="389">
                  <c:v>40196.169139999998</c:v>
                </c:pt>
                <c:pt idx="390">
                  <c:v>40196.172016000011</c:v>
                </c:pt>
                <c:pt idx="391">
                  <c:v>40196.174891000002</c:v>
                </c:pt>
                <c:pt idx="392">
                  <c:v>40196.177764999986</c:v>
                </c:pt>
                <c:pt idx="393">
                  <c:v>40196.180640999999</c:v>
                </c:pt>
                <c:pt idx="394">
                  <c:v>40196.183513000011</c:v>
                </c:pt>
                <c:pt idx="395">
                  <c:v>40196.186389000002</c:v>
                </c:pt>
                <c:pt idx="396">
                  <c:v>40196.189275000012</c:v>
                </c:pt>
                <c:pt idx="397">
                  <c:v>40196.192158999998</c:v>
                </c:pt>
                <c:pt idx="398">
                  <c:v>40196.195034999997</c:v>
                </c:pt>
                <c:pt idx="399">
                  <c:v>40196.197906999994</c:v>
                </c:pt>
                <c:pt idx="400">
                  <c:v>40196.200781999985</c:v>
                </c:pt>
                <c:pt idx="401">
                  <c:v>40196.203665999994</c:v>
                </c:pt>
                <c:pt idx="402">
                  <c:v>40196.206541</c:v>
                </c:pt>
                <c:pt idx="403">
                  <c:v>40196.209418999999</c:v>
                </c:pt>
                <c:pt idx="404">
                  <c:v>40196.212303</c:v>
                </c:pt>
                <c:pt idx="405">
                  <c:v>40196.215174999998</c:v>
                </c:pt>
                <c:pt idx="406">
                  <c:v>40196.218049000003</c:v>
                </c:pt>
                <c:pt idx="407">
                  <c:v>40196.220923999994</c:v>
                </c:pt>
                <c:pt idx="408">
                  <c:v>40196.223798999985</c:v>
                </c:pt>
                <c:pt idx="409">
                  <c:v>40196.226673999998</c:v>
                </c:pt>
                <c:pt idx="410">
                  <c:v>40196.229548999996</c:v>
                </c:pt>
                <c:pt idx="411">
                  <c:v>40196.232419999993</c:v>
                </c:pt>
                <c:pt idx="412">
                  <c:v>40196.235294999999</c:v>
                </c:pt>
                <c:pt idx="413">
                  <c:v>40196.238169999997</c:v>
                </c:pt>
                <c:pt idx="414">
                  <c:v>40196.241044999995</c:v>
                </c:pt>
                <c:pt idx="415">
                  <c:v>40196.243920000001</c:v>
                </c:pt>
                <c:pt idx="416">
                  <c:v>40196.246794999999</c:v>
                </c:pt>
                <c:pt idx="417">
                  <c:v>40196.249666999996</c:v>
                </c:pt>
                <c:pt idx="418">
                  <c:v>40196.252551000012</c:v>
                </c:pt>
                <c:pt idx="419">
                  <c:v>40196.255427999997</c:v>
                </c:pt>
                <c:pt idx="420">
                  <c:v>40196.258314000013</c:v>
                </c:pt>
                <c:pt idx="421">
                  <c:v>40196.261198999986</c:v>
                </c:pt>
                <c:pt idx="422">
                  <c:v>40196.264073999999</c:v>
                </c:pt>
                <c:pt idx="423">
                  <c:v>40196.266946999996</c:v>
                </c:pt>
                <c:pt idx="424">
                  <c:v>40196.269830999998</c:v>
                </c:pt>
                <c:pt idx="425">
                  <c:v>40196.272706999996</c:v>
                </c:pt>
                <c:pt idx="426">
                  <c:v>40196.275582999995</c:v>
                </c:pt>
                <c:pt idx="427">
                  <c:v>40196.278466999996</c:v>
                </c:pt>
                <c:pt idx="428">
                  <c:v>40196.281341999995</c:v>
                </c:pt>
                <c:pt idx="429">
                  <c:v>40196.284215000043</c:v>
                </c:pt>
                <c:pt idx="430">
                  <c:v>40196.287089999998</c:v>
                </c:pt>
                <c:pt idx="431">
                  <c:v>40196.289963999996</c:v>
                </c:pt>
                <c:pt idx="432">
                  <c:v>40196.292839000002</c:v>
                </c:pt>
                <c:pt idx="433">
                  <c:v>40196.295713999985</c:v>
                </c:pt>
                <c:pt idx="434">
                  <c:v>40196.298585999997</c:v>
                </c:pt>
                <c:pt idx="435">
                  <c:v>40196.301460000002</c:v>
                </c:pt>
                <c:pt idx="436">
                  <c:v>40196.304335000139</c:v>
                </c:pt>
                <c:pt idx="437">
                  <c:v>40196.307210000043</c:v>
                </c:pt>
                <c:pt idx="438">
                  <c:v>40196.310094000139</c:v>
                </c:pt>
                <c:pt idx="439">
                  <c:v>40196.312969000013</c:v>
                </c:pt>
                <c:pt idx="440">
                  <c:v>40196.315840000003</c:v>
                </c:pt>
                <c:pt idx="441">
                  <c:v>40196.318715000147</c:v>
                </c:pt>
                <c:pt idx="442">
                  <c:v>40196.321592</c:v>
                </c:pt>
                <c:pt idx="443">
                  <c:v>40196.324466999999</c:v>
                </c:pt>
                <c:pt idx="444">
                  <c:v>40196.327341999997</c:v>
                </c:pt>
                <c:pt idx="445">
                  <c:v>40196.330226000013</c:v>
                </c:pt>
                <c:pt idx="446">
                  <c:v>40196.333099000003</c:v>
                </c:pt>
                <c:pt idx="447">
                  <c:v>40196.335974000001</c:v>
                </c:pt>
                <c:pt idx="448">
                  <c:v>40196.338849000043</c:v>
                </c:pt>
                <c:pt idx="449">
                  <c:v>40196.341723999998</c:v>
                </c:pt>
                <c:pt idx="450">
                  <c:v>40196.3445990002</c:v>
                </c:pt>
                <c:pt idx="451">
                  <c:v>40196.347474000002</c:v>
                </c:pt>
                <c:pt idx="452">
                  <c:v>40196.350346000043</c:v>
                </c:pt>
                <c:pt idx="453">
                  <c:v>40196.353230000139</c:v>
                </c:pt>
                <c:pt idx="454">
                  <c:v>40196.356106000043</c:v>
                </c:pt>
                <c:pt idx="455">
                  <c:v>40196.358981000012</c:v>
                </c:pt>
                <c:pt idx="456">
                  <c:v>40196.361864999999</c:v>
                </c:pt>
                <c:pt idx="457">
                  <c:v>40196.364740000005</c:v>
                </c:pt>
                <c:pt idx="458">
                  <c:v>40196.367612000002</c:v>
                </c:pt>
                <c:pt idx="459">
                  <c:v>40196.370488</c:v>
                </c:pt>
                <c:pt idx="460">
                  <c:v>40196.373362999999</c:v>
                </c:pt>
                <c:pt idx="461">
                  <c:v>40196.376242000013</c:v>
                </c:pt>
                <c:pt idx="462">
                  <c:v>40196.379122999999</c:v>
                </c:pt>
                <c:pt idx="463">
                  <c:v>40196.381998000012</c:v>
                </c:pt>
                <c:pt idx="464">
                  <c:v>40196.384871000169</c:v>
                </c:pt>
                <c:pt idx="465">
                  <c:v>40196.387746</c:v>
                </c:pt>
                <c:pt idx="466">
                  <c:v>40196.390620000006</c:v>
                </c:pt>
                <c:pt idx="467">
                  <c:v>40196.393505</c:v>
                </c:pt>
                <c:pt idx="468">
                  <c:v>40196.396380000006</c:v>
                </c:pt>
                <c:pt idx="469">
                  <c:v>40196.399252000003</c:v>
                </c:pt>
                <c:pt idx="470">
                  <c:v>40196.402127000001</c:v>
                </c:pt>
                <c:pt idx="471">
                  <c:v>40196.405002</c:v>
                </c:pt>
                <c:pt idx="472">
                  <c:v>40196.407877000012</c:v>
                </c:pt>
                <c:pt idx="473">
                  <c:v>40196.410751000003</c:v>
                </c:pt>
                <c:pt idx="474">
                  <c:v>40196.413626000001</c:v>
                </c:pt>
                <c:pt idx="475">
                  <c:v>40196.416497000013</c:v>
                </c:pt>
                <c:pt idx="476">
                  <c:v>40196.419372000011</c:v>
                </c:pt>
                <c:pt idx="477">
                  <c:v>40196.422246000002</c:v>
                </c:pt>
                <c:pt idx="478">
                  <c:v>40196.425120999986</c:v>
                </c:pt>
                <c:pt idx="479">
                  <c:v>40196.427995999999</c:v>
                </c:pt>
                <c:pt idx="480">
                  <c:v>40196.430871000011</c:v>
                </c:pt>
                <c:pt idx="481">
                  <c:v>40196.433743999994</c:v>
                </c:pt>
                <c:pt idx="482">
                  <c:v>40196.436618000043</c:v>
                </c:pt>
                <c:pt idx="483">
                  <c:v>40196.439491999998</c:v>
                </c:pt>
                <c:pt idx="484">
                  <c:v>40196.442367000003</c:v>
                </c:pt>
                <c:pt idx="485">
                  <c:v>40196.445242000002</c:v>
                </c:pt>
                <c:pt idx="486">
                  <c:v>40196.448117000138</c:v>
                </c:pt>
                <c:pt idx="487">
                  <c:v>40196.450989000012</c:v>
                </c:pt>
              </c:numCache>
            </c:numRef>
          </c:xVal>
          <c:yVal>
            <c:numRef>
              <c:f>'19-Hole41'!$E$10:$E$497</c:f>
              <c:numCache>
                <c:formatCode>General</c:formatCode>
                <c:ptCount val="488"/>
                <c:pt idx="0">
                  <c:v>-1.4240599999999999</c:v>
                </c:pt>
                <c:pt idx="1">
                  <c:v>-1.4240599999999999</c:v>
                </c:pt>
                <c:pt idx="2">
                  <c:v>3.8510299999999922</c:v>
                </c:pt>
                <c:pt idx="3">
                  <c:v>4.1080699999999997</c:v>
                </c:pt>
                <c:pt idx="4">
                  <c:v>4.6112799999999998</c:v>
                </c:pt>
                <c:pt idx="5">
                  <c:v>-3.5000000000000146E-4</c:v>
                </c:pt>
                <c:pt idx="6">
                  <c:v>-2.8100000000000009E-3</c:v>
                </c:pt>
                <c:pt idx="7">
                  <c:v>-3.8600000000000097E-3</c:v>
                </c:pt>
                <c:pt idx="8">
                  <c:v>0.51898999999999951</c:v>
                </c:pt>
                <c:pt idx="9">
                  <c:v>0.52144000000000001</c:v>
                </c:pt>
                <c:pt idx="10">
                  <c:v>0.53652</c:v>
                </c:pt>
                <c:pt idx="11">
                  <c:v>0.53512000000000004</c:v>
                </c:pt>
                <c:pt idx="12">
                  <c:v>-0.13325000000000001</c:v>
                </c:pt>
                <c:pt idx="13">
                  <c:v>-0.13431000000000001</c:v>
                </c:pt>
                <c:pt idx="14">
                  <c:v>-0.13466</c:v>
                </c:pt>
                <c:pt idx="15">
                  <c:v>-1.1811149999999999</c:v>
                </c:pt>
                <c:pt idx="16">
                  <c:v>-4.3068999999999997</c:v>
                </c:pt>
                <c:pt idx="17">
                  <c:v>-7.1813200000000004</c:v>
                </c:pt>
                <c:pt idx="18">
                  <c:v>-10.0814</c:v>
                </c:pt>
                <c:pt idx="19">
                  <c:v>-12.949400000000002</c:v>
                </c:pt>
                <c:pt idx="20">
                  <c:v>-15.432978</c:v>
                </c:pt>
                <c:pt idx="21">
                  <c:v>-17.843</c:v>
                </c:pt>
                <c:pt idx="22">
                  <c:v>-22.133400000000005</c:v>
                </c:pt>
                <c:pt idx="23">
                  <c:v>-28.421811999999999</c:v>
                </c:pt>
                <c:pt idx="24">
                  <c:v>-34.717500000000001</c:v>
                </c:pt>
                <c:pt idx="25">
                  <c:v>-40.962200000000003</c:v>
                </c:pt>
                <c:pt idx="26">
                  <c:v>-47.192733000000196</c:v>
                </c:pt>
                <c:pt idx="27">
                  <c:v>-53.3628</c:v>
                </c:pt>
                <c:pt idx="28">
                  <c:v>-59.578668</c:v>
                </c:pt>
                <c:pt idx="29">
                  <c:v>-65.872694999999979</c:v>
                </c:pt>
                <c:pt idx="30">
                  <c:v>-72.155801999999554</c:v>
                </c:pt>
                <c:pt idx="31">
                  <c:v>-78.33686299999998</c:v>
                </c:pt>
                <c:pt idx="32">
                  <c:v>-84.467078999999998</c:v>
                </c:pt>
                <c:pt idx="33">
                  <c:v>-90.642511999999982</c:v>
                </c:pt>
                <c:pt idx="34">
                  <c:v>-96.808797999999626</c:v>
                </c:pt>
                <c:pt idx="35">
                  <c:v>-104.29123000000025</c:v>
                </c:pt>
                <c:pt idx="36">
                  <c:v>-113.01749300000026</c:v>
                </c:pt>
                <c:pt idx="37">
                  <c:v>-121.78100000000002</c:v>
                </c:pt>
                <c:pt idx="38">
                  <c:v>-130.489701</c:v>
                </c:pt>
                <c:pt idx="39">
                  <c:v>-139.136</c:v>
                </c:pt>
                <c:pt idx="40">
                  <c:v>-147.79926899999998</c:v>
                </c:pt>
                <c:pt idx="41">
                  <c:v>-156.46224300000051</c:v>
                </c:pt>
                <c:pt idx="42">
                  <c:v>-165.16369099999972</c:v>
                </c:pt>
                <c:pt idx="43">
                  <c:v>-173.85600000000051</c:v>
                </c:pt>
                <c:pt idx="44">
                  <c:v>-182.621769</c:v>
                </c:pt>
                <c:pt idx="45">
                  <c:v>-191.363472</c:v>
                </c:pt>
                <c:pt idx="46">
                  <c:v>-200.06399999999999</c:v>
                </c:pt>
                <c:pt idx="47">
                  <c:v>-208.71900999999949</c:v>
                </c:pt>
                <c:pt idx="48">
                  <c:v>-217.3260000000005</c:v>
                </c:pt>
                <c:pt idx="49">
                  <c:v>-226.001</c:v>
                </c:pt>
                <c:pt idx="50">
                  <c:v>-234.74703199999999</c:v>
                </c:pt>
                <c:pt idx="51">
                  <c:v>-243.50603900000004</c:v>
                </c:pt>
                <c:pt idx="52">
                  <c:v>-252.26963299999952</c:v>
                </c:pt>
                <c:pt idx="53">
                  <c:v>-261.09135499999837</c:v>
                </c:pt>
                <c:pt idx="54">
                  <c:v>-269.76709799999969</c:v>
                </c:pt>
                <c:pt idx="55">
                  <c:v>-278.39400000000001</c:v>
                </c:pt>
                <c:pt idx="56">
                  <c:v>-287.08599999999899</c:v>
                </c:pt>
                <c:pt idx="57">
                  <c:v>-295.76337499999875</c:v>
                </c:pt>
                <c:pt idx="58">
                  <c:v>-304.4021149999985</c:v>
                </c:pt>
                <c:pt idx="59">
                  <c:v>-313.10199999999969</c:v>
                </c:pt>
                <c:pt idx="60">
                  <c:v>-321.82299999999969</c:v>
                </c:pt>
                <c:pt idx="61">
                  <c:v>-330.55</c:v>
                </c:pt>
                <c:pt idx="62">
                  <c:v>-339.14000000000038</c:v>
                </c:pt>
                <c:pt idx="63">
                  <c:v>-347.74481400000002</c:v>
                </c:pt>
                <c:pt idx="64">
                  <c:v>-356.25200000000001</c:v>
                </c:pt>
                <c:pt idx="65">
                  <c:v>-364.97162100000003</c:v>
                </c:pt>
                <c:pt idx="66">
                  <c:v>-373.64831199999969</c:v>
                </c:pt>
                <c:pt idx="67">
                  <c:v>-382.351</c:v>
                </c:pt>
                <c:pt idx="68">
                  <c:v>-391.07358599999969</c:v>
                </c:pt>
                <c:pt idx="69">
                  <c:v>-399.72861399999869</c:v>
                </c:pt>
                <c:pt idx="70">
                  <c:v>-408.39993099999964</c:v>
                </c:pt>
                <c:pt idx="71">
                  <c:v>-417.06437699999969</c:v>
                </c:pt>
                <c:pt idx="72">
                  <c:v>-425.71677499999862</c:v>
                </c:pt>
                <c:pt idx="73">
                  <c:v>-434.36055800000003</c:v>
                </c:pt>
                <c:pt idx="74">
                  <c:v>-443.14200000000102</c:v>
                </c:pt>
                <c:pt idx="75">
                  <c:v>-451.89724899999999</c:v>
                </c:pt>
                <c:pt idx="76">
                  <c:v>-460.65876500000002</c:v>
                </c:pt>
                <c:pt idx="77">
                  <c:v>-469.37126899999993</c:v>
                </c:pt>
                <c:pt idx="78">
                  <c:v>-478.02657599999844</c:v>
                </c:pt>
                <c:pt idx="79">
                  <c:v>-486.66500000000002</c:v>
                </c:pt>
                <c:pt idx="80">
                  <c:v>-495.32536499999969</c:v>
                </c:pt>
                <c:pt idx="81">
                  <c:v>-504.026681</c:v>
                </c:pt>
                <c:pt idx="82">
                  <c:v>-512.75339000000054</c:v>
                </c:pt>
                <c:pt idx="83">
                  <c:v>-521.50832700000001</c:v>
                </c:pt>
                <c:pt idx="84">
                  <c:v>-530.24088300000005</c:v>
                </c:pt>
                <c:pt idx="85">
                  <c:v>-538.85999999999797</c:v>
                </c:pt>
                <c:pt idx="86">
                  <c:v>-547.562203999997</c:v>
                </c:pt>
                <c:pt idx="87">
                  <c:v>-556.05218699999796</c:v>
                </c:pt>
                <c:pt idx="88">
                  <c:v>-563.61199999999997</c:v>
                </c:pt>
                <c:pt idx="89">
                  <c:v>-570.95599999999797</c:v>
                </c:pt>
                <c:pt idx="90">
                  <c:v>-578.53634999999997</c:v>
                </c:pt>
                <c:pt idx="91">
                  <c:v>-586.00990899999999</c:v>
                </c:pt>
                <c:pt idx="92">
                  <c:v>-593.43559599999946</c:v>
                </c:pt>
                <c:pt idx="93">
                  <c:v>-601.02771999999948</c:v>
                </c:pt>
                <c:pt idx="94">
                  <c:v>-608.27500000000055</c:v>
                </c:pt>
                <c:pt idx="95">
                  <c:v>-615.80550499999947</c:v>
                </c:pt>
                <c:pt idx="96">
                  <c:v>-623.07280800000001</c:v>
                </c:pt>
                <c:pt idx="97">
                  <c:v>-630.46400000000006</c:v>
                </c:pt>
                <c:pt idx="98">
                  <c:v>-638.02758499999948</c:v>
                </c:pt>
                <c:pt idx="99">
                  <c:v>-645.37684899999999</c:v>
                </c:pt>
                <c:pt idx="100">
                  <c:v>-653.04083000000003</c:v>
                </c:pt>
                <c:pt idx="101">
                  <c:v>-660.50956199999996</c:v>
                </c:pt>
                <c:pt idx="102">
                  <c:v>-667.95399999999938</c:v>
                </c:pt>
                <c:pt idx="103">
                  <c:v>-675.49599999999998</c:v>
                </c:pt>
                <c:pt idx="104">
                  <c:v>-682.74599999999998</c:v>
                </c:pt>
                <c:pt idx="105">
                  <c:v>-690.33599999999797</c:v>
                </c:pt>
                <c:pt idx="106">
                  <c:v>-697.65522999999746</c:v>
                </c:pt>
                <c:pt idx="107">
                  <c:v>-705.16622999999697</c:v>
                </c:pt>
                <c:pt idx="108">
                  <c:v>-712.68796099999997</c:v>
                </c:pt>
                <c:pt idx="109">
                  <c:v>-720.06732899999747</c:v>
                </c:pt>
                <c:pt idx="110">
                  <c:v>-727.72408800000005</c:v>
                </c:pt>
                <c:pt idx="111">
                  <c:v>-735.14397899999994</c:v>
                </c:pt>
                <c:pt idx="112">
                  <c:v>-742.57207900000003</c:v>
                </c:pt>
                <c:pt idx="113">
                  <c:v>-750.05510399999946</c:v>
                </c:pt>
                <c:pt idx="114">
                  <c:v>-757.33055099999797</c:v>
                </c:pt>
                <c:pt idx="115">
                  <c:v>-764.88709199999948</c:v>
                </c:pt>
                <c:pt idx="116">
                  <c:v>-772.226</c:v>
                </c:pt>
                <c:pt idx="117">
                  <c:v>-779.78023499999995</c:v>
                </c:pt>
                <c:pt idx="118">
                  <c:v>-787.35789899999747</c:v>
                </c:pt>
                <c:pt idx="119">
                  <c:v>-794.70561099999998</c:v>
                </c:pt>
                <c:pt idx="120">
                  <c:v>-802.32674699999939</c:v>
                </c:pt>
                <c:pt idx="121">
                  <c:v>-809.67100000000005</c:v>
                </c:pt>
                <c:pt idx="122">
                  <c:v>-817.11395200000004</c:v>
                </c:pt>
                <c:pt idx="123">
                  <c:v>-824.54488800000001</c:v>
                </c:pt>
                <c:pt idx="124">
                  <c:v>-831.88928199999998</c:v>
                </c:pt>
                <c:pt idx="125">
                  <c:v>-839.45499999999947</c:v>
                </c:pt>
                <c:pt idx="126">
                  <c:v>-846.80659999999796</c:v>
                </c:pt>
                <c:pt idx="127">
                  <c:v>-854.399</c:v>
                </c:pt>
                <c:pt idx="128">
                  <c:v>-861.88800000000003</c:v>
                </c:pt>
                <c:pt idx="129">
                  <c:v>-869.27946100000054</c:v>
                </c:pt>
                <c:pt idx="130">
                  <c:v>-876.82599999999798</c:v>
                </c:pt>
                <c:pt idx="131">
                  <c:v>-884.02699999999948</c:v>
                </c:pt>
                <c:pt idx="132">
                  <c:v>-891.60885800000005</c:v>
                </c:pt>
                <c:pt idx="133">
                  <c:v>-898.99</c:v>
                </c:pt>
                <c:pt idx="134">
                  <c:v>-906.40599999999949</c:v>
                </c:pt>
                <c:pt idx="135">
                  <c:v>-913.96099999999797</c:v>
                </c:pt>
                <c:pt idx="136">
                  <c:v>-921.30215799999746</c:v>
                </c:pt>
                <c:pt idx="137">
                  <c:v>-928.86868599999946</c:v>
                </c:pt>
                <c:pt idx="138">
                  <c:v>-936.31368099999997</c:v>
                </c:pt>
                <c:pt idx="139">
                  <c:v>-943.73401100000001</c:v>
                </c:pt>
                <c:pt idx="140">
                  <c:v>-951.22</c:v>
                </c:pt>
                <c:pt idx="141">
                  <c:v>-958.47699999999998</c:v>
                </c:pt>
                <c:pt idx="142">
                  <c:v>-966.05373300000053</c:v>
                </c:pt>
                <c:pt idx="143">
                  <c:v>-973.31499999999949</c:v>
                </c:pt>
                <c:pt idx="144">
                  <c:v>-980.86699999999746</c:v>
                </c:pt>
                <c:pt idx="145">
                  <c:v>-988.44490899999948</c:v>
                </c:pt>
                <c:pt idx="146">
                  <c:v>-995.80699999999797</c:v>
                </c:pt>
                <c:pt idx="147">
                  <c:v>-1003.4210269999975</c:v>
                </c:pt>
                <c:pt idx="148">
                  <c:v>-1010.797404</c:v>
                </c:pt>
                <c:pt idx="149">
                  <c:v>-1018.2235879999999</c:v>
                </c:pt>
                <c:pt idx="150">
                  <c:v>-1025.6778890000001</c:v>
                </c:pt>
                <c:pt idx="151">
                  <c:v>-1032.9885050000044</c:v>
                </c:pt>
                <c:pt idx="152">
                  <c:v>-1040.55</c:v>
                </c:pt>
                <c:pt idx="153">
                  <c:v>-1047.8888930000001</c:v>
                </c:pt>
                <c:pt idx="154">
                  <c:v>-1055.46</c:v>
                </c:pt>
                <c:pt idx="155">
                  <c:v>-1062.96</c:v>
                </c:pt>
                <c:pt idx="156">
                  <c:v>-1070.3599999999999</c:v>
                </c:pt>
                <c:pt idx="157">
                  <c:v>-1077.9696680000011</c:v>
                </c:pt>
                <c:pt idx="158">
                  <c:v>-1085.2298269999999</c:v>
                </c:pt>
                <c:pt idx="159">
                  <c:v>-1092.7300550000011</c:v>
                </c:pt>
                <c:pt idx="160">
                  <c:v>-1100.1301249999947</c:v>
                </c:pt>
                <c:pt idx="161">
                  <c:v>-1107.53</c:v>
                </c:pt>
                <c:pt idx="162">
                  <c:v>-1115.080796</c:v>
                </c:pt>
                <c:pt idx="163">
                  <c:v>-1122.42083</c:v>
                </c:pt>
                <c:pt idx="164">
                  <c:v>-1130.070768</c:v>
                </c:pt>
                <c:pt idx="165">
                  <c:v>-1137.5365220000001</c:v>
                </c:pt>
                <c:pt idx="166">
                  <c:v>-1144.92</c:v>
                </c:pt>
                <c:pt idx="167">
                  <c:v>-1152.4100000000001</c:v>
                </c:pt>
                <c:pt idx="168">
                  <c:v>-1159.95</c:v>
                </c:pt>
                <c:pt idx="169">
                  <c:v>-1167.8039859999999</c:v>
                </c:pt>
                <c:pt idx="170">
                  <c:v>-1175.7043739999999</c:v>
                </c:pt>
                <c:pt idx="171">
                  <c:v>-1183.6123809999947</c:v>
                </c:pt>
                <c:pt idx="172">
                  <c:v>-1191.4212869999999</c:v>
                </c:pt>
                <c:pt idx="173">
                  <c:v>-1199.3899999999999</c:v>
                </c:pt>
                <c:pt idx="174">
                  <c:v>-1207.343703</c:v>
                </c:pt>
                <c:pt idx="175">
                  <c:v>-1215.1689449999944</c:v>
                </c:pt>
                <c:pt idx="176">
                  <c:v>-1222.8433499999946</c:v>
                </c:pt>
                <c:pt idx="177">
                  <c:v>-1230.6876580000001</c:v>
                </c:pt>
                <c:pt idx="178">
                  <c:v>-1238.5737369999952</c:v>
                </c:pt>
                <c:pt idx="179">
                  <c:v>-1246.3158969999999</c:v>
                </c:pt>
                <c:pt idx="180">
                  <c:v>-1254.1741249999923</c:v>
                </c:pt>
                <c:pt idx="181">
                  <c:v>-1262.1547169999944</c:v>
                </c:pt>
                <c:pt idx="182">
                  <c:v>-1270.1499999999999</c:v>
                </c:pt>
                <c:pt idx="183">
                  <c:v>-1277.9070590000053</c:v>
                </c:pt>
                <c:pt idx="184">
                  <c:v>-1285.7049</c:v>
                </c:pt>
                <c:pt idx="185">
                  <c:v>-1293.625094</c:v>
                </c:pt>
                <c:pt idx="186">
                  <c:v>-1301.3952879999999</c:v>
                </c:pt>
                <c:pt idx="187">
                  <c:v>-1309.115481</c:v>
                </c:pt>
                <c:pt idx="188">
                  <c:v>-1317.0656750000044</c:v>
                </c:pt>
                <c:pt idx="189">
                  <c:v>-1325.0358690000044</c:v>
                </c:pt>
                <c:pt idx="190">
                  <c:v>-1332.9275780000044</c:v>
                </c:pt>
                <c:pt idx="191">
                  <c:v>-1340.7328210000001</c:v>
                </c:pt>
                <c:pt idx="192">
                  <c:v>-1348.6599999999999</c:v>
                </c:pt>
                <c:pt idx="193">
                  <c:v>-1356.5433049999951</c:v>
                </c:pt>
                <c:pt idx="194">
                  <c:v>-1364.1899999999998</c:v>
                </c:pt>
                <c:pt idx="195">
                  <c:v>-1372.030274</c:v>
                </c:pt>
                <c:pt idx="196">
                  <c:v>-1380.0008379999999</c:v>
                </c:pt>
                <c:pt idx="197">
                  <c:v>-1387.9174190000001</c:v>
                </c:pt>
                <c:pt idx="198">
                  <c:v>-1395.74</c:v>
                </c:pt>
                <c:pt idx="199">
                  <c:v>-1403.6278070000001</c:v>
                </c:pt>
                <c:pt idx="200">
                  <c:v>-1411.6399999999999</c:v>
                </c:pt>
                <c:pt idx="201">
                  <c:v>-1419.474097</c:v>
                </c:pt>
                <c:pt idx="202">
                  <c:v>-1427.1599999999999</c:v>
                </c:pt>
                <c:pt idx="203">
                  <c:v>-1434.9914359999998</c:v>
                </c:pt>
                <c:pt idx="204">
                  <c:v>-1442.9287760000011</c:v>
                </c:pt>
                <c:pt idx="205">
                  <c:v>-1450.7844849999944</c:v>
                </c:pt>
                <c:pt idx="206">
                  <c:v>-1458.5714539999999</c:v>
                </c:pt>
                <c:pt idx="207">
                  <c:v>-1466.54</c:v>
                </c:pt>
                <c:pt idx="208">
                  <c:v>-1474.5</c:v>
                </c:pt>
                <c:pt idx="209">
                  <c:v>-1482.369745</c:v>
                </c:pt>
                <c:pt idx="210">
                  <c:v>-1490.097454</c:v>
                </c:pt>
                <c:pt idx="211">
                  <c:v>-1498.0001319999999</c:v>
                </c:pt>
                <c:pt idx="212">
                  <c:v>-1505.91</c:v>
                </c:pt>
                <c:pt idx="213">
                  <c:v>-1513.61</c:v>
                </c:pt>
                <c:pt idx="214">
                  <c:v>-1521.3907139999999</c:v>
                </c:pt>
                <c:pt idx="215">
                  <c:v>-1529.4154540000011</c:v>
                </c:pt>
                <c:pt idx="216">
                  <c:v>-1537.371101</c:v>
                </c:pt>
                <c:pt idx="217">
                  <c:v>-1545.1899999999998</c:v>
                </c:pt>
                <c:pt idx="218">
                  <c:v>-1553</c:v>
                </c:pt>
                <c:pt idx="219">
                  <c:v>-1560.9116830000044</c:v>
                </c:pt>
                <c:pt idx="220">
                  <c:v>-1568.8448459999954</c:v>
                </c:pt>
                <c:pt idx="221">
                  <c:v>-1577.060088</c:v>
                </c:pt>
                <c:pt idx="222">
                  <c:v>-1585.2653299999999</c:v>
                </c:pt>
                <c:pt idx="223">
                  <c:v>-1593.51</c:v>
                </c:pt>
                <c:pt idx="224">
                  <c:v>-1595.8</c:v>
                </c:pt>
                <c:pt idx="225">
                  <c:v>-1598.2510569999999</c:v>
                </c:pt>
                <c:pt idx="226">
                  <c:v>-1606.1699999999998</c:v>
                </c:pt>
                <c:pt idx="227">
                  <c:v>-1613.9315409999999</c:v>
                </c:pt>
                <c:pt idx="228">
                  <c:v>-1622.07</c:v>
                </c:pt>
                <c:pt idx="229">
                  <c:v>-1630.33</c:v>
                </c:pt>
                <c:pt idx="230">
                  <c:v>-1638.5976290000001</c:v>
                </c:pt>
                <c:pt idx="231">
                  <c:v>-1646.9440079999999</c:v>
                </c:pt>
                <c:pt idx="232">
                  <c:v>-1655.24</c:v>
                </c:pt>
                <c:pt idx="233">
                  <c:v>-1663.5515929999999</c:v>
                </c:pt>
                <c:pt idx="234">
                  <c:v>-1671.8582369999951</c:v>
                </c:pt>
                <c:pt idx="235">
                  <c:v>-1680.03</c:v>
                </c:pt>
                <c:pt idx="236">
                  <c:v>-1688.23</c:v>
                </c:pt>
                <c:pt idx="237">
                  <c:v>-1696.48</c:v>
                </c:pt>
                <c:pt idx="238">
                  <c:v>-1704.8376820000001</c:v>
                </c:pt>
                <c:pt idx="239">
                  <c:v>-1713.3155580000011</c:v>
                </c:pt>
                <c:pt idx="240">
                  <c:v>-1722.0157520000041</c:v>
                </c:pt>
                <c:pt idx="241">
                  <c:v>-1730.7749319999998</c:v>
                </c:pt>
                <c:pt idx="242">
                  <c:v>-1739.492105</c:v>
                </c:pt>
                <c:pt idx="243">
                  <c:v>-1748.2363339999999</c:v>
                </c:pt>
                <c:pt idx="244">
                  <c:v>-1756.8506590000011</c:v>
                </c:pt>
                <c:pt idx="245">
                  <c:v>-1765.5359010000011</c:v>
                </c:pt>
                <c:pt idx="246">
                  <c:v>-1774.196915</c:v>
                </c:pt>
                <c:pt idx="247">
                  <c:v>-1782.9271090000011</c:v>
                </c:pt>
                <c:pt idx="248">
                  <c:v>-1791.62</c:v>
                </c:pt>
                <c:pt idx="249">
                  <c:v>-1800.4068700000043</c:v>
                </c:pt>
                <c:pt idx="250">
                  <c:v>-1809.01307</c:v>
                </c:pt>
                <c:pt idx="251">
                  <c:v>-1817.78</c:v>
                </c:pt>
                <c:pt idx="252">
                  <c:v>-1826.4471169999999</c:v>
                </c:pt>
                <c:pt idx="253">
                  <c:v>-1835.1674069999947</c:v>
                </c:pt>
                <c:pt idx="254">
                  <c:v>-1843.83</c:v>
                </c:pt>
                <c:pt idx="255">
                  <c:v>-1852.5983239999998</c:v>
                </c:pt>
                <c:pt idx="256">
                  <c:v>-1861.3424189999939</c:v>
                </c:pt>
                <c:pt idx="257">
                  <c:v>-1870.1585700000001</c:v>
                </c:pt>
                <c:pt idx="258">
                  <c:v>-1878.9188610000056</c:v>
                </c:pt>
                <c:pt idx="259">
                  <c:v>-1887.629293</c:v>
                </c:pt>
                <c:pt idx="260">
                  <c:v>-1896.254535</c:v>
                </c:pt>
                <c:pt idx="261">
                  <c:v>-1904.9795100000001</c:v>
                </c:pt>
                <c:pt idx="262">
                  <c:v>-1913.665019</c:v>
                </c:pt>
                <c:pt idx="263">
                  <c:v>-1921.5903659999999</c:v>
                </c:pt>
                <c:pt idx="264">
                  <c:v>-1930.4006050000044</c:v>
                </c:pt>
                <c:pt idx="265">
                  <c:v>-1939.1607459999998</c:v>
                </c:pt>
                <c:pt idx="266">
                  <c:v>-1947.97</c:v>
                </c:pt>
                <c:pt idx="267">
                  <c:v>-1956.681230999993</c:v>
                </c:pt>
                <c:pt idx="268">
                  <c:v>-1965.3364730000001</c:v>
                </c:pt>
                <c:pt idx="269">
                  <c:v>-1973.981372</c:v>
                </c:pt>
                <c:pt idx="270">
                  <c:v>-1982.7069570000056</c:v>
                </c:pt>
                <c:pt idx="271">
                  <c:v>-1991.3921999999998</c:v>
                </c:pt>
                <c:pt idx="272">
                  <c:v>-2000.1599999999999</c:v>
                </c:pt>
                <c:pt idx="273">
                  <c:v>-2008.962147</c:v>
                </c:pt>
                <c:pt idx="274">
                  <c:v>-2017.6823409999915</c:v>
                </c:pt>
                <c:pt idx="275">
                  <c:v>-2026.323169</c:v>
                </c:pt>
                <c:pt idx="276">
                  <c:v>-2035.001139</c:v>
                </c:pt>
                <c:pt idx="277">
                  <c:v>-2043.6829219999954</c:v>
                </c:pt>
                <c:pt idx="278">
                  <c:v>-2052.3531160000221</c:v>
                </c:pt>
                <c:pt idx="279">
                  <c:v>-2061.112482</c:v>
                </c:pt>
                <c:pt idx="280">
                  <c:v>-2069.8435040000022</c:v>
                </c:pt>
                <c:pt idx="281">
                  <c:v>-2078.6027730000001</c:v>
                </c:pt>
                <c:pt idx="282">
                  <c:v>-2087.2538909999998</c:v>
                </c:pt>
                <c:pt idx="283">
                  <c:v>-2095.8961280000012</c:v>
                </c:pt>
                <c:pt idx="284">
                  <c:v>-2104.5921390000012</c:v>
                </c:pt>
                <c:pt idx="285">
                  <c:v>-2113.2599999999998</c:v>
                </c:pt>
                <c:pt idx="286">
                  <c:v>-2121.9499999999998</c:v>
                </c:pt>
                <c:pt idx="287">
                  <c:v>-2130.6960749999998</c:v>
                </c:pt>
                <c:pt idx="288">
                  <c:v>-2139.4950540000082</c:v>
                </c:pt>
                <c:pt idx="289">
                  <c:v>-2148.2678719999908</c:v>
                </c:pt>
                <c:pt idx="290">
                  <c:v>-2156.96</c:v>
                </c:pt>
                <c:pt idx="291">
                  <c:v>-2165.6484529999998</c:v>
                </c:pt>
                <c:pt idx="292">
                  <c:v>-2174.3500000000022</c:v>
                </c:pt>
                <c:pt idx="293">
                  <c:v>-2183.049035</c:v>
                </c:pt>
                <c:pt idx="294">
                  <c:v>-2191.79</c:v>
                </c:pt>
                <c:pt idx="295">
                  <c:v>-2200.5496159999998</c:v>
                </c:pt>
                <c:pt idx="296">
                  <c:v>-2209.3799070000082</c:v>
                </c:pt>
                <c:pt idx="297">
                  <c:v>-2218.176798</c:v>
                </c:pt>
                <c:pt idx="298">
                  <c:v>-2226.86</c:v>
                </c:pt>
                <c:pt idx="299">
                  <c:v>-2235.52</c:v>
                </c:pt>
                <c:pt idx="300">
                  <c:v>-2244.1642239999987</c:v>
                </c:pt>
                <c:pt idx="301">
                  <c:v>-2252.8994670000002</c:v>
                </c:pt>
                <c:pt idx="302">
                  <c:v>-2261.6447089999997</c:v>
                </c:pt>
                <c:pt idx="303">
                  <c:v>-2270.3779610000001</c:v>
                </c:pt>
                <c:pt idx="304">
                  <c:v>-2279.1781550000001</c:v>
                </c:pt>
                <c:pt idx="305">
                  <c:v>-2287.8983490000001</c:v>
                </c:pt>
                <c:pt idx="306">
                  <c:v>-2296.5514070000022</c:v>
                </c:pt>
                <c:pt idx="307">
                  <c:v>-2305.149656</c:v>
                </c:pt>
                <c:pt idx="308">
                  <c:v>-2313.86</c:v>
                </c:pt>
                <c:pt idx="309">
                  <c:v>-2322.56</c:v>
                </c:pt>
                <c:pt idx="310">
                  <c:v>-2331.3100000000022</c:v>
                </c:pt>
                <c:pt idx="311">
                  <c:v>-2340.0595110000022</c:v>
                </c:pt>
                <c:pt idx="312">
                  <c:v>-2348.7199999999998</c:v>
                </c:pt>
                <c:pt idx="313">
                  <c:v>-2357.4699999999998</c:v>
                </c:pt>
                <c:pt idx="314">
                  <c:v>-2366.1</c:v>
                </c:pt>
                <c:pt idx="315">
                  <c:v>-2374.750286</c:v>
                </c:pt>
                <c:pt idx="316">
                  <c:v>-2383.4681</c:v>
                </c:pt>
                <c:pt idx="317">
                  <c:v>-2392.1633419999998</c:v>
                </c:pt>
                <c:pt idx="318">
                  <c:v>-2400.9</c:v>
                </c:pt>
                <c:pt idx="319">
                  <c:v>-2409.7765920000002</c:v>
                </c:pt>
                <c:pt idx="320">
                  <c:v>-2418.5500000000002</c:v>
                </c:pt>
                <c:pt idx="321">
                  <c:v>-2427.3100000000022</c:v>
                </c:pt>
                <c:pt idx="322">
                  <c:v>-2435.9574640000001</c:v>
                </c:pt>
                <c:pt idx="323">
                  <c:v>-2444.607755</c:v>
                </c:pt>
                <c:pt idx="324">
                  <c:v>-2453.3100000000022</c:v>
                </c:pt>
                <c:pt idx="325">
                  <c:v>-2462.02</c:v>
                </c:pt>
                <c:pt idx="326">
                  <c:v>-2470.8505230000092</c:v>
                </c:pt>
                <c:pt idx="327">
                  <c:v>-2479.655765</c:v>
                </c:pt>
                <c:pt idx="328">
                  <c:v>-2488.4100000000012</c:v>
                </c:pt>
                <c:pt idx="329">
                  <c:v>-2489.68325</c:v>
                </c:pt>
                <c:pt idx="330">
                  <c:v>-2490.12</c:v>
                </c:pt>
                <c:pt idx="331">
                  <c:v>-2490.1799999999998</c:v>
                </c:pt>
                <c:pt idx="332">
                  <c:v>-2489.7799999999997</c:v>
                </c:pt>
                <c:pt idx="333">
                  <c:v>-2485.6921200000002</c:v>
                </c:pt>
                <c:pt idx="334">
                  <c:v>-2463.9</c:v>
                </c:pt>
                <c:pt idx="335">
                  <c:v>-2443.2599999999998</c:v>
                </c:pt>
                <c:pt idx="336">
                  <c:v>-2422.4869319999998</c:v>
                </c:pt>
                <c:pt idx="337">
                  <c:v>-2401.75</c:v>
                </c:pt>
                <c:pt idx="338">
                  <c:v>-2376.447083</c:v>
                </c:pt>
                <c:pt idx="339">
                  <c:v>-2349.2799999999997</c:v>
                </c:pt>
                <c:pt idx="340">
                  <c:v>-2320</c:v>
                </c:pt>
                <c:pt idx="341">
                  <c:v>-2290.4110380000102</c:v>
                </c:pt>
                <c:pt idx="342">
                  <c:v>-2259.2390449999998</c:v>
                </c:pt>
                <c:pt idx="343">
                  <c:v>-2228.2835809999997</c:v>
                </c:pt>
                <c:pt idx="344">
                  <c:v>-2197.1684219999884</c:v>
                </c:pt>
                <c:pt idx="345">
                  <c:v>-2166.3575500000102</c:v>
                </c:pt>
                <c:pt idx="346">
                  <c:v>-2137.1476039999998</c:v>
                </c:pt>
                <c:pt idx="347">
                  <c:v>-2108.8322930000022</c:v>
                </c:pt>
                <c:pt idx="348">
                  <c:v>-2081.92</c:v>
                </c:pt>
                <c:pt idx="349">
                  <c:v>-2054.7793740000002</c:v>
                </c:pt>
                <c:pt idx="350">
                  <c:v>-2027.9007750000046</c:v>
                </c:pt>
                <c:pt idx="351">
                  <c:v>-2000.8799999999999</c:v>
                </c:pt>
                <c:pt idx="352">
                  <c:v>-1974.048266</c:v>
                </c:pt>
                <c:pt idx="353">
                  <c:v>-1949.1670489999947</c:v>
                </c:pt>
                <c:pt idx="354">
                  <c:v>-1924.289162</c:v>
                </c:pt>
                <c:pt idx="355">
                  <c:v>-1900.811377</c:v>
                </c:pt>
                <c:pt idx="356">
                  <c:v>-1879.5639779999999</c:v>
                </c:pt>
                <c:pt idx="357">
                  <c:v>-1858.79</c:v>
                </c:pt>
                <c:pt idx="358">
                  <c:v>-1838.144486999993</c:v>
                </c:pt>
                <c:pt idx="359">
                  <c:v>-1817.4217800000001</c:v>
                </c:pt>
                <c:pt idx="360">
                  <c:v>-1796.512731</c:v>
                </c:pt>
                <c:pt idx="361">
                  <c:v>-1775.92</c:v>
                </c:pt>
                <c:pt idx="362">
                  <c:v>-1756.1413619999998</c:v>
                </c:pt>
                <c:pt idx="363">
                  <c:v>-1737.47</c:v>
                </c:pt>
                <c:pt idx="364">
                  <c:v>-1718.8</c:v>
                </c:pt>
                <c:pt idx="365">
                  <c:v>-1700.28</c:v>
                </c:pt>
                <c:pt idx="366">
                  <c:v>-1681.579491</c:v>
                </c:pt>
                <c:pt idx="367">
                  <c:v>-1662.8241819999998</c:v>
                </c:pt>
                <c:pt idx="368">
                  <c:v>-1644.24</c:v>
                </c:pt>
                <c:pt idx="369">
                  <c:v>-1625.55</c:v>
                </c:pt>
                <c:pt idx="370">
                  <c:v>-1607.597638</c:v>
                </c:pt>
                <c:pt idx="371">
                  <c:v>-1589.78</c:v>
                </c:pt>
                <c:pt idx="372">
                  <c:v>-1572.067002</c:v>
                </c:pt>
                <c:pt idx="373">
                  <c:v>-1554.23</c:v>
                </c:pt>
                <c:pt idx="374">
                  <c:v>-1536.3157000000001</c:v>
                </c:pt>
                <c:pt idx="375">
                  <c:v>-1518.5106940000001</c:v>
                </c:pt>
                <c:pt idx="376">
                  <c:v>-1500.7652580000001</c:v>
                </c:pt>
                <c:pt idx="377">
                  <c:v>-1482.94</c:v>
                </c:pt>
                <c:pt idx="378">
                  <c:v>-1465.0725150000001</c:v>
                </c:pt>
                <c:pt idx="379">
                  <c:v>-1447.1932779999954</c:v>
                </c:pt>
                <c:pt idx="380">
                  <c:v>-1429.4</c:v>
                </c:pt>
                <c:pt idx="381">
                  <c:v>-1411.6899999999998</c:v>
                </c:pt>
                <c:pt idx="382">
                  <c:v>-1393.8818239999998</c:v>
                </c:pt>
                <c:pt idx="383">
                  <c:v>-1376.1172059999999</c:v>
                </c:pt>
                <c:pt idx="384">
                  <c:v>-1358.24</c:v>
                </c:pt>
                <c:pt idx="385">
                  <c:v>-1340.4142219999999</c:v>
                </c:pt>
                <c:pt idx="386">
                  <c:v>-1322.5829199999998</c:v>
                </c:pt>
                <c:pt idx="387">
                  <c:v>-1304.861521</c:v>
                </c:pt>
                <c:pt idx="388">
                  <c:v>-1287.1300259999998</c:v>
                </c:pt>
                <c:pt idx="389">
                  <c:v>-1269.3099259999999</c:v>
                </c:pt>
                <c:pt idx="390">
                  <c:v>-1252.5979479999999</c:v>
                </c:pt>
                <c:pt idx="391">
                  <c:v>-1236.0599709999999</c:v>
                </c:pt>
                <c:pt idx="392">
                  <c:v>-1219.3195840000001</c:v>
                </c:pt>
                <c:pt idx="393">
                  <c:v>-1203.1799999999998</c:v>
                </c:pt>
                <c:pt idx="394">
                  <c:v>-1190.770207</c:v>
                </c:pt>
                <c:pt idx="395">
                  <c:v>-1177.5</c:v>
                </c:pt>
                <c:pt idx="396">
                  <c:v>-1162.9395290000011</c:v>
                </c:pt>
                <c:pt idx="397">
                  <c:v>-1148.3576459999999</c:v>
                </c:pt>
                <c:pt idx="398">
                  <c:v>-1133.8456650000044</c:v>
                </c:pt>
                <c:pt idx="399">
                  <c:v>-1119.4100000000001</c:v>
                </c:pt>
                <c:pt idx="400">
                  <c:v>-1104.9681730000011</c:v>
                </c:pt>
                <c:pt idx="401">
                  <c:v>-1090.3928329999947</c:v>
                </c:pt>
                <c:pt idx="402">
                  <c:v>-1075.882854</c:v>
                </c:pt>
                <c:pt idx="403">
                  <c:v>-1061.37798</c:v>
                </c:pt>
                <c:pt idx="404">
                  <c:v>-1046.98</c:v>
                </c:pt>
                <c:pt idx="405">
                  <c:v>-1032.486022</c:v>
                </c:pt>
                <c:pt idx="406">
                  <c:v>-1017.9521769999978</c:v>
                </c:pt>
                <c:pt idx="407">
                  <c:v>-1003.4337700000005</c:v>
                </c:pt>
                <c:pt idx="408">
                  <c:v>-989.02225199999748</c:v>
                </c:pt>
                <c:pt idx="409">
                  <c:v>-974.56207199999949</c:v>
                </c:pt>
                <c:pt idx="410">
                  <c:v>-960.78599999999994</c:v>
                </c:pt>
                <c:pt idx="411">
                  <c:v>-946.31644199999948</c:v>
                </c:pt>
                <c:pt idx="412">
                  <c:v>-931.79569600000002</c:v>
                </c:pt>
                <c:pt idx="413">
                  <c:v>-917.30810399999996</c:v>
                </c:pt>
                <c:pt idx="414">
                  <c:v>-902.88713499999949</c:v>
                </c:pt>
                <c:pt idx="415">
                  <c:v>-888.31841099999997</c:v>
                </c:pt>
                <c:pt idx="416">
                  <c:v>-873.815472</c:v>
                </c:pt>
                <c:pt idx="417">
                  <c:v>-859.46699999999748</c:v>
                </c:pt>
                <c:pt idx="418">
                  <c:v>-844.96531899999798</c:v>
                </c:pt>
                <c:pt idx="419">
                  <c:v>-830.35083599999996</c:v>
                </c:pt>
                <c:pt idx="420">
                  <c:v>-815.76807300000053</c:v>
                </c:pt>
                <c:pt idx="421">
                  <c:v>-801.14986599999997</c:v>
                </c:pt>
                <c:pt idx="422">
                  <c:v>-786.74860899999999</c:v>
                </c:pt>
                <c:pt idx="423">
                  <c:v>-772.28191000000004</c:v>
                </c:pt>
                <c:pt idx="424">
                  <c:v>-757.67000000000053</c:v>
                </c:pt>
                <c:pt idx="425">
                  <c:v>-743.11800300000004</c:v>
                </c:pt>
                <c:pt idx="426">
                  <c:v>-728.69258600000001</c:v>
                </c:pt>
                <c:pt idx="427">
                  <c:v>-714.21021599999949</c:v>
                </c:pt>
                <c:pt idx="428">
                  <c:v>-699.70799999999997</c:v>
                </c:pt>
                <c:pt idx="429">
                  <c:v>-685.20295699999997</c:v>
                </c:pt>
                <c:pt idx="430">
                  <c:v>-670.72031200000004</c:v>
                </c:pt>
                <c:pt idx="431">
                  <c:v>-656.256936</c:v>
                </c:pt>
                <c:pt idx="432">
                  <c:v>-641.84299999999746</c:v>
                </c:pt>
                <c:pt idx="433">
                  <c:v>-627.31629699999746</c:v>
                </c:pt>
                <c:pt idx="434">
                  <c:v>-612.76764299999797</c:v>
                </c:pt>
                <c:pt idx="435">
                  <c:v>-598.26421499999947</c:v>
                </c:pt>
                <c:pt idx="436">
                  <c:v>-583.87300000000005</c:v>
                </c:pt>
                <c:pt idx="437">
                  <c:v>-569.39068699999996</c:v>
                </c:pt>
                <c:pt idx="438">
                  <c:v>-554.81881199999998</c:v>
                </c:pt>
                <c:pt idx="439">
                  <c:v>-540.30899999999997</c:v>
                </c:pt>
                <c:pt idx="440">
                  <c:v>-525.87653799999998</c:v>
                </c:pt>
                <c:pt idx="441">
                  <c:v>-511.45800000000003</c:v>
                </c:pt>
                <c:pt idx="442">
                  <c:v>-496.86700000000002</c:v>
                </c:pt>
                <c:pt idx="443">
                  <c:v>-482.30634699999899</c:v>
                </c:pt>
                <c:pt idx="444">
                  <c:v>-467.88599999999963</c:v>
                </c:pt>
                <c:pt idx="445">
                  <c:v>-453.34899999999999</c:v>
                </c:pt>
                <c:pt idx="446">
                  <c:v>-438.86934400000001</c:v>
                </c:pt>
                <c:pt idx="447">
                  <c:v>-424.27095699999899</c:v>
                </c:pt>
                <c:pt idx="448">
                  <c:v>-409.79406899999969</c:v>
                </c:pt>
                <c:pt idx="449">
                  <c:v>-395.37599999999969</c:v>
                </c:pt>
                <c:pt idx="450">
                  <c:v>-380.92686099999969</c:v>
                </c:pt>
                <c:pt idx="451">
                  <c:v>-366.40421300000003</c:v>
                </c:pt>
                <c:pt idx="452">
                  <c:v>-351.91127499999868</c:v>
                </c:pt>
                <c:pt idx="453">
                  <c:v>-337.41999999999899</c:v>
                </c:pt>
                <c:pt idx="454">
                  <c:v>-323.02829000000003</c:v>
                </c:pt>
                <c:pt idx="455">
                  <c:v>-308.46039099999899</c:v>
                </c:pt>
                <c:pt idx="456">
                  <c:v>-293.92200000000003</c:v>
                </c:pt>
                <c:pt idx="457">
                  <c:v>-279.36267900000001</c:v>
                </c:pt>
                <c:pt idx="458">
                  <c:v>-264.902999999999</c:v>
                </c:pt>
                <c:pt idx="459">
                  <c:v>-250.51599999999999</c:v>
                </c:pt>
                <c:pt idx="460">
                  <c:v>-236.00222800000054</c:v>
                </c:pt>
                <c:pt idx="461">
                  <c:v>-221.37123100000051</c:v>
                </c:pt>
                <c:pt idx="462">
                  <c:v>-206.86816800000051</c:v>
                </c:pt>
                <c:pt idx="463">
                  <c:v>-192.40742000000054</c:v>
                </c:pt>
                <c:pt idx="464">
                  <c:v>-177.99245100000007</c:v>
                </c:pt>
                <c:pt idx="465">
                  <c:v>-163.45200000000051</c:v>
                </c:pt>
                <c:pt idx="466">
                  <c:v>-148.83600000000001</c:v>
                </c:pt>
                <c:pt idx="467">
                  <c:v>-134.33000000000001</c:v>
                </c:pt>
                <c:pt idx="468">
                  <c:v>-119.893</c:v>
                </c:pt>
                <c:pt idx="469">
                  <c:v>-108.82499999999999</c:v>
                </c:pt>
                <c:pt idx="470">
                  <c:v>-108.82650799999998</c:v>
                </c:pt>
                <c:pt idx="471">
                  <c:v>-108.82799999999999</c:v>
                </c:pt>
                <c:pt idx="472">
                  <c:v>-108.82899999999998</c:v>
                </c:pt>
                <c:pt idx="473">
                  <c:v>-108.824</c:v>
                </c:pt>
                <c:pt idx="474">
                  <c:v>-105.891846</c:v>
                </c:pt>
                <c:pt idx="475">
                  <c:v>-94.870978999999565</c:v>
                </c:pt>
                <c:pt idx="476">
                  <c:v>-78.313225000000301</c:v>
                </c:pt>
                <c:pt idx="477">
                  <c:v>-61.725409000000013</c:v>
                </c:pt>
                <c:pt idx="478">
                  <c:v>-47.6098</c:v>
                </c:pt>
                <c:pt idx="479">
                  <c:v>-47.611200000000004</c:v>
                </c:pt>
                <c:pt idx="480">
                  <c:v>-42.196492000000013</c:v>
                </c:pt>
                <c:pt idx="481">
                  <c:v>-34.006300000000003</c:v>
                </c:pt>
                <c:pt idx="482">
                  <c:v>-25.650434000000001</c:v>
                </c:pt>
                <c:pt idx="483">
                  <c:v>-18.805599999999917</c:v>
                </c:pt>
                <c:pt idx="484">
                  <c:v>-18.806999999999999</c:v>
                </c:pt>
                <c:pt idx="485">
                  <c:v>-18.8081</c:v>
                </c:pt>
                <c:pt idx="486">
                  <c:v>-8.8910180000000008</c:v>
                </c:pt>
                <c:pt idx="487">
                  <c:v>-5.6787099999999997</c:v>
                </c:pt>
              </c:numCache>
            </c:numRef>
          </c:yVal>
        </c:ser>
        <c:ser>
          <c:idx val="19"/>
          <c:order val="19"/>
          <c:tx>
            <c:v>19-Hole17</c:v>
          </c:tx>
          <c:spPr>
            <a:ln w="28575">
              <a:noFill/>
            </a:ln>
          </c:spPr>
          <c:marker>
            <c:symbol val="circle"/>
            <c:size val="2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'20-Hole51'!$H$10:$H$511</c:f>
              <c:numCache>
                <c:formatCode>m/d/yy\ h:mm;@</c:formatCode>
                <c:ptCount val="502"/>
                <c:pt idx="0">
                  <c:v>40196.950194000012</c:v>
                </c:pt>
                <c:pt idx="1">
                  <c:v>40196.953171000001</c:v>
                </c:pt>
                <c:pt idx="2">
                  <c:v>40196.956145000011</c:v>
                </c:pt>
                <c:pt idx="3">
                  <c:v>40196.959122</c:v>
                </c:pt>
                <c:pt idx="4">
                  <c:v>40196.962099000011</c:v>
                </c:pt>
                <c:pt idx="5">
                  <c:v>40196.965069999998</c:v>
                </c:pt>
                <c:pt idx="6">
                  <c:v>40196.968043000001</c:v>
                </c:pt>
                <c:pt idx="7">
                  <c:v>40196.971019000011</c:v>
                </c:pt>
                <c:pt idx="8">
                  <c:v>40196.973996000001</c:v>
                </c:pt>
                <c:pt idx="9">
                  <c:v>40196.976972000011</c:v>
                </c:pt>
                <c:pt idx="10">
                  <c:v>40196.979949</c:v>
                </c:pt>
                <c:pt idx="11">
                  <c:v>40196.982925000011</c:v>
                </c:pt>
                <c:pt idx="12">
                  <c:v>40196.985896000013</c:v>
                </c:pt>
                <c:pt idx="13">
                  <c:v>40196.988870000147</c:v>
                </c:pt>
                <c:pt idx="14">
                  <c:v>40196.991845999997</c:v>
                </c:pt>
                <c:pt idx="15">
                  <c:v>40196.994823000001</c:v>
                </c:pt>
                <c:pt idx="16">
                  <c:v>40196.997799999997</c:v>
                </c:pt>
                <c:pt idx="17">
                  <c:v>40197.000773</c:v>
                </c:pt>
                <c:pt idx="18">
                  <c:v>40197.003749999996</c:v>
                </c:pt>
                <c:pt idx="19">
                  <c:v>40197.006720999998</c:v>
                </c:pt>
                <c:pt idx="20">
                  <c:v>40197.009698000002</c:v>
                </c:pt>
                <c:pt idx="21">
                  <c:v>40197.012673000012</c:v>
                </c:pt>
                <c:pt idx="22">
                  <c:v>40197.015650000001</c:v>
                </c:pt>
                <c:pt idx="23">
                  <c:v>40197.018624000011</c:v>
                </c:pt>
                <c:pt idx="24">
                  <c:v>40197.021601999986</c:v>
                </c:pt>
                <c:pt idx="25">
                  <c:v>40197.024576000003</c:v>
                </c:pt>
                <c:pt idx="26">
                  <c:v>40197.027547999998</c:v>
                </c:pt>
                <c:pt idx="27">
                  <c:v>40197.030525000002</c:v>
                </c:pt>
                <c:pt idx="28">
                  <c:v>40197.033499999998</c:v>
                </c:pt>
                <c:pt idx="29">
                  <c:v>40197.036477000001</c:v>
                </c:pt>
                <c:pt idx="30">
                  <c:v>40197.039451999997</c:v>
                </c:pt>
                <c:pt idx="31">
                  <c:v>40197.042426</c:v>
                </c:pt>
                <c:pt idx="32">
                  <c:v>40197.045402999996</c:v>
                </c:pt>
                <c:pt idx="33">
                  <c:v>40197.048376000013</c:v>
                </c:pt>
                <c:pt idx="34">
                  <c:v>40197.051352000002</c:v>
                </c:pt>
                <c:pt idx="35">
                  <c:v>40197.054326000012</c:v>
                </c:pt>
                <c:pt idx="36">
                  <c:v>40197.057301000001</c:v>
                </c:pt>
                <c:pt idx="37">
                  <c:v>40197.060278000012</c:v>
                </c:pt>
                <c:pt idx="38">
                  <c:v>40197.063253</c:v>
                </c:pt>
                <c:pt idx="39">
                  <c:v>40197.066230000011</c:v>
                </c:pt>
                <c:pt idx="40">
                  <c:v>40197.069200999998</c:v>
                </c:pt>
                <c:pt idx="41">
                  <c:v>40197.072176000001</c:v>
                </c:pt>
                <c:pt idx="42">
                  <c:v>40197.075152999998</c:v>
                </c:pt>
                <c:pt idx="43">
                  <c:v>40197.078127000001</c:v>
                </c:pt>
                <c:pt idx="44">
                  <c:v>40197.081104999997</c:v>
                </c:pt>
                <c:pt idx="45">
                  <c:v>40197.084079000138</c:v>
                </c:pt>
                <c:pt idx="46">
                  <c:v>40197.087056000011</c:v>
                </c:pt>
                <c:pt idx="47">
                  <c:v>40197.090027999999</c:v>
                </c:pt>
                <c:pt idx="48">
                  <c:v>40197.093001999994</c:v>
                </c:pt>
                <c:pt idx="49">
                  <c:v>40197.095978999998</c:v>
                </c:pt>
                <c:pt idx="50">
                  <c:v>40197.098954000001</c:v>
                </c:pt>
                <c:pt idx="51">
                  <c:v>40197.101930999997</c:v>
                </c:pt>
                <c:pt idx="52">
                  <c:v>40197.104905</c:v>
                </c:pt>
                <c:pt idx="53">
                  <c:v>40197.107881999997</c:v>
                </c:pt>
                <c:pt idx="54">
                  <c:v>40197.110853000013</c:v>
                </c:pt>
                <c:pt idx="55">
                  <c:v>40197.113828000001</c:v>
                </c:pt>
                <c:pt idx="56">
                  <c:v>40197.116805000012</c:v>
                </c:pt>
                <c:pt idx="57">
                  <c:v>40197.119779000001</c:v>
                </c:pt>
                <c:pt idx="58">
                  <c:v>40197.122755999997</c:v>
                </c:pt>
                <c:pt idx="59">
                  <c:v>40197.125730999986</c:v>
                </c:pt>
                <c:pt idx="60">
                  <c:v>40197.128707999997</c:v>
                </c:pt>
                <c:pt idx="61">
                  <c:v>40197.131679999999</c:v>
                </c:pt>
                <c:pt idx="62">
                  <c:v>40197.134655000002</c:v>
                </c:pt>
                <c:pt idx="63">
                  <c:v>40197.137628999997</c:v>
                </c:pt>
                <c:pt idx="64">
                  <c:v>40197.140606000001</c:v>
                </c:pt>
                <c:pt idx="65">
                  <c:v>40197.143580999997</c:v>
                </c:pt>
                <c:pt idx="66">
                  <c:v>40197.146558000139</c:v>
                </c:pt>
                <c:pt idx="67">
                  <c:v>40197.149533000003</c:v>
                </c:pt>
                <c:pt idx="68">
                  <c:v>40197.152505000013</c:v>
                </c:pt>
                <c:pt idx="69">
                  <c:v>40197.155481999995</c:v>
                </c:pt>
                <c:pt idx="70">
                  <c:v>40197.158457000012</c:v>
                </c:pt>
                <c:pt idx="71">
                  <c:v>40197.161430999986</c:v>
                </c:pt>
                <c:pt idx="72">
                  <c:v>40197.164407999997</c:v>
                </c:pt>
                <c:pt idx="73">
                  <c:v>40197.167382999985</c:v>
                </c:pt>
                <c:pt idx="74">
                  <c:v>40197.170360999997</c:v>
                </c:pt>
                <c:pt idx="75">
                  <c:v>40197.173331999998</c:v>
                </c:pt>
                <c:pt idx="76">
                  <c:v>40197.176307000002</c:v>
                </c:pt>
                <c:pt idx="77">
                  <c:v>40197.179281999997</c:v>
                </c:pt>
                <c:pt idx="78">
                  <c:v>40197.182259000147</c:v>
                </c:pt>
                <c:pt idx="79">
                  <c:v>40197.185234000011</c:v>
                </c:pt>
                <c:pt idx="80">
                  <c:v>40197.188211000139</c:v>
                </c:pt>
                <c:pt idx="81">
                  <c:v>40197.191185999975</c:v>
                </c:pt>
                <c:pt idx="82">
                  <c:v>40197.194156999998</c:v>
                </c:pt>
                <c:pt idx="83">
                  <c:v>40197.197134999995</c:v>
                </c:pt>
                <c:pt idx="84">
                  <c:v>40197.200108999998</c:v>
                </c:pt>
                <c:pt idx="85">
                  <c:v>40197.203083999986</c:v>
                </c:pt>
                <c:pt idx="86">
                  <c:v>40197.206060999997</c:v>
                </c:pt>
                <c:pt idx="87">
                  <c:v>40197.209036</c:v>
                </c:pt>
                <c:pt idx="88">
                  <c:v>40197.212012000011</c:v>
                </c:pt>
                <c:pt idx="89">
                  <c:v>40197.214984999999</c:v>
                </c:pt>
                <c:pt idx="90">
                  <c:v>40197.217959000001</c:v>
                </c:pt>
                <c:pt idx="91">
                  <c:v>40197.220935999998</c:v>
                </c:pt>
                <c:pt idx="92">
                  <c:v>40197.223909999986</c:v>
                </c:pt>
                <c:pt idx="93">
                  <c:v>40197.226887999997</c:v>
                </c:pt>
                <c:pt idx="94">
                  <c:v>40197.229861999986</c:v>
                </c:pt>
                <c:pt idx="95">
                  <c:v>40197.232837000003</c:v>
                </c:pt>
                <c:pt idx="96">
                  <c:v>40197.235808999998</c:v>
                </c:pt>
                <c:pt idx="97">
                  <c:v>40197.238785999994</c:v>
                </c:pt>
                <c:pt idx="98">
                  <c:v>40197.241760999976</c:v>
                </c:pt>
                <c:pt idx="99">
                  <c:v>40197.244739000002</c:v>
                </c:pt>
                <c:pt idx="100">
                  <c:v>40197.247712999997</c:v>
                </c:pt>
                <c:pt idx="101">
                  <c:v>40197.250687</c:v>
                </c:pt>
                <c:pt idx="102">
                  <c:v>40197.253664999997</c:v>
                </c:pt>
                <c:pt idx="103">
                  <c:v>40197.256636000013</c:v>
                </c:pt>
                <c:pt idx="104">
                  <c:v>40197.259610000001</c:v>
                </c:pt>
                <c:pt idx="105">
                  <c:v>40197.262587999998</c:v>
                </c:pt>
                <c:pt idx="106">
                  <c:v>40197.265561999986</c:v>
                </c:pt>
                <c:pt idx="107">
                  <c:v>40197.268539000012</c:v>
                </c:pt>
                <c:pt idx="108">
                  <c:v>40197.271514</c:v>
                </c:pt>
                <c:pt idx="109">
                  <c:v>40197.274490999996</c:v>
                </c:pt>
                <c:pt idx="110">
                  <c:v>40197.277462999984</c:v>
                </c:pt>
                <c:pt idx="111">
                  <c:v>40197.280437000001</c:v>
                </c:pt>
                <c:pt idx="112">
                  <c:v>40197.283413999998</c:v>
                </c:pt>
                <c:pt idx="113">
                  <c:v>40197.286389000001</c:v>
                </c:pt>
                <c:pt idx="114">
                  <c:v>40197.289365999997</c:v>
                </c:pt>
                <c:pt idx="115">
                  <c:v>40197.292339999993</c:v>
                </c:pt>
                <c:pt idx="116">
                  <c:v>40197.295316999996</c:v>
                </c:pt>
                <c:pt idx="117">
                  <c:v>40197.298288999998</c:v>
                </c:pt>
                <c:pt idx="118">
                  <c:v>40197.301263000001</c:v>
                </c:pt>
                <c:pt idx="119">
                  <c:v>40197.304241000013</c:v>
                </c:pt>
                <c:pt idx="120">
                  <c:v>40197.307215000139</c:v>
                </c:pt>
                <c:pt idx="121">
                  <c:v>40197.310192000012</c:v>
                </c:pt>
                <c:pt idx="122">
                  <c:v>40197.313167</c:v>
                </c:pt>
                <c:pt idx="123">
                  <c:v>40197.316193000013</c:v>
                </c:pt>
                <c:pt idx="124">
                  <c:v>40197.319183</c:v>
                </c:pt>
                <c:pt idx="125">
                  <c:v>40197.322162999997</c:v>
                </c:pt>
                <c:pt idx="126">
                  <c:v>40197.325145999996</c:v>
                </c:pt>
                <c:pt idx="127">
                  <c:v>40197.328122999999</c:v>
                </c:pt>
                <c:pt idx="128">
                  <c:v>40197.331097000002</c:v>
                </c:pt>
                <c:pt idx="129">
                  <c:v>40197.334075000013</c:v>
                </c:pt>
                <c:pt idx="130">
                  <c:v>40197.337049000002</c:v>
                </c:pt>
                <c:pt idx="131">
                  <c:v>40197.340021000011</c:v>
                </c:pt>
                <c:pt idx="132">
                  <c:v>40197.342998000138</c:v>
                </c:pt>
                <c:pt idx="133">
                  <c:v>40197.345973000003</c:v>
                </c:pt>
                <c:pt idx="134">
                  <c:v>40197.348950000043</c:v>
                </c:pt>
                <c:pt idx="135">
                  <c:v>40197.351925000003</c:v>
                </c:pt>
                <c:pt idx="136">
                  <c:v>40197.354899000224</c:v>
                </c:pt>
                <c:pt idx="137">
                  <c:v>40197.357876000169</c:v>
                </c:pt>
                <c:pt idx="138">
                  <c:v>40197.360848000011</c:v>
                </c:pt>
                <c:pt idx="139">
                  <c:v>40197.363821999999</c:v>
                </c:pt>
                <c:pt idx="140">
                  <c:v>40197.366800000003</c:v>
                </c:pt>
                <c:pt idx="141">
                  <c:v>40197.369774999999</c:v>
                </c:pt>
                <c:pt idx="142">
                  <c:v>40197.372752000003</c:v>
                </c:pt>
                <c:pt idx="143">
                  <c:v>40197.375726999999</c:v>
                </c:pt>
                <c:pt idx="144">
                  <c:v>40197.378704000002</c:v>
                </c:pt>
                <c:pt idx="145">
                  <c:v>40197.381675000011</c:v>
                </c:pt>
                <c:pt idx="146">
                  <c:v>40197.384650000138</c:v>
                </c:pt>
                <c:pt idx="147">
                  <c:v>40197.387627000011</c:v>
                </c:pt>
                <c:pt idx="148">
                  <c:v>40197.390600999999</c:v>
                </c:pt>
                <c:pt idx="149">
                  <c:v>40197.393578000003</c:v>
                </c:pt>
                <c:pt idx="150">
                  <c:v>40197.396553000013</c:v>
                </c:pt>
                <c:pt idx="151">
                  <c:v>40197.399527000001</c:v>
                </c:pt>
                <c:pt idx="152">
                  <c:v>40197.402499000003</c:v>
                </c:pt>
                <c:pt idx="153">
                  <c:v>40197.405476</c:v>
                </c:pt>
                <c:pt idx="154">
                  <c:v>40197.408450000003</c:v>
                </c:pt>
                <c:pt idx="155">
                  <c:v>40197.411427999999</c:v>
                </c:pt>
                <c:pt idx="156">
                  <c:v>40197.414402000002</c:v>
                </c:pt>
                <c:pt idx="157">
                  <c:v>40197.417380000006</c:v>
                </c:pt>
                <c:pt idx="158">
                  <c:v>40197.420354000002</c:v>
                </c:pt>
                <c:pt idx="159">
                  <c:v>40197.423325999996</c:v>
                </c:pt>
                <c:pt idx="160">
                  <c:v>40197.426303</c:v>
                </c:pt>
                <c:pt idx="161">
                  <c:v>40197.429277000003</c:v>
                </c:pt>
                <c:pt idx="162">
                  <c:v>40197.432255000043</c:v>
                </c:pt>
                <c:pt idx="163">
                  <c:v>40197.435229000002</c:v>
                </c:pt>
                <c:pt idx="164">
                  <c:v>40197.438207000043</c:v>
                </c:pt>
                <c:pt idx="165">
                  <c:v>40197.441180999995</c:v>
                </c:pt>
                <c:pt idx="166">
                  <c:v>40197.444153000011</c:v>
                </c:pt>
                <c:pt idx="167">
                  <c:v>40197.447126999999</c:v>
                </c:pt>
                <c:pt idx="168">
                  <c:v>40197.450104000003</c:v>
                </c:pt>
                <c:pt idx="169">
                  <c:v>40197.453079000043</c:v>
                </c:pt>
                <c:pt idx="170">
                  <c:v>40197.456056000185</c:v>
                </c:pt>
                <c:pt idx="171">
                  <c:v>40197.459030000013</c:v>
                </c:pt>
                <c:pt idx="172">
                  <c:v>40197.462008000002</c:v>
                </c:pt>
                <c:pt idx="173">
                  <c:v>40197.464979000011</c:v>
                </c:pt>
                <c:pt idx="174">
                  <c:v>40197.467952999999</c:v>
                </c:pt>
                <c:pt idx="175">
                  <c:v>40197.470931000003</c:v>
                </c:pt>
                <c:pt idx="176">
                  <c:v>40197.473904999999</c:v>
                </c:pt>
                <c:pt idx="177">
                  <c:v>40197.476882000003</c:v>
                </c:pt>
                <c:pt idx="178">
                  <c:v>40197.479856000013</c:v>
                </c:pt>
                <c:pt idx="179">
                  <c:v>40197.48283400017</c:v>
                </c:pt>
                <c:pt idx="180">
                  <c:v>40197.485805000011</c:v>
                </c:pt>
                <c:pt idx="181">
                  <c:v>40197.488779000043</c:v>
                </c:pt>
                <c:pt idx="182">
                  <c:v>40197.491755999996</c:v>
                </c:pt>
                <c:pt idx="183">
                  <c:v>40197.494733</c:v>
                </c:pt>
                <c:pt idx="184">
                  <c:v>40197.497707999995</c:v>
                </c:pt>
                <c:pt idx="185">
                  <c:v>40197.500681999998</c:v>
                </c:pt>
                <c:pt idx="186">
                  <c:v>40197.503659000002</c:v>
                </c:pt>
                <c:pt idx="187">
                  <c:v>40197.506631000011</c:v>
                </c:pt>
                <c:pt idx="188">
                  <c:v>40197.509604999999</c:v>
                </c:pt>
                <c:pt idx="189">
                  <c:v>40197.512583000003</c:v>
                </c:pt>
                <c:pt idx="190">
                  <c:v>40197.515558000043</c:v>
                </c:pt>
                <c:pt idx="191">
                  <c:v>40197.518535000185</c:v>
                </c:pt>
                <c:pt idx="192">
                  <c:v>40197.521508999998</c:v>
                </c:pt>
                <c:pt idx="193">
                  <c:v>40197.524485999995</c:v>
                </c:pt>
                <c:pt idx="194">
                  <c:v>40197.527456999997</c:v>
                </c:pt>
                <c:pt idx="195">
                  <c:v>40197.530432</c:v>
                </c:pt>
                <c:pt idx="196">
                  <c:v>40197.533408999996</c:v>
                </c:pt>
                <c:pt idx="197">
                  <c:v>40197.536383999999</c:v>
                </c:pt>
                <c:pt idx="198">
                  <c:v>40197.539360999996</c:v>
                </c:pt>
                <c:pt idx="199">
                  <c:v>40197.542336000013</c:v>
                </c:pt>
                <c:pt idx="200">
                  <c:v>40197.545311000002</c:v>
                </c:pt>
                <c:pt idx="201">
                  <c:v>40197.548282000003</c:v>
                </c:pt>
                <c:pt idx="202">
                  <c:v>40197.551259000138</c:v>
                </c:pt>
                <c:pt idx="203">
                  <c:v>40197.554234000185</c:v>
                </c:pt>
                <c:pt idx="204">
                  <c:v>40197.557211000043</c:v>
                </c:pt>
                <c:pt idx="205">
                  <c:v>40197.560184999995</c:v>
                </c:pt>
                <c:pt idx="206">
                  <c:v>40197.563161999984</c:v>
                </c:pt>
                <c:pt idx="207">
                  <c:v>40197.566137000002</c:v>
                </c:pt>
                <c:pt idx="208">
                  <c:v>40197.569108999996</c:v>
                </c:pt>
                <c:pt idx="209">
                  <c:v>40197.572086</c:v>
                </c:pt>
                <c:pt idx="210">
                  <c:v>40197.575060000003</c:v>
                </c:pt>
                <c:pt idx="211">
                  <c:v>40197.578037000043</c:v>
                </c:pt>
                <c:pt idx="212">
                  <c:v>40197.581012000002</c:v>
                </c:pt>
                <c:pt idx="213">
                  <c:v>40197.583988999999</c:v>
                </c:pt>
                <c:pt idx="214">
                  <c:v>40197.586963000002</c:v>
                </c:pt>
                <c:pt idx="215">
                  <c:v>40197.589934000003</c:v>
                </c:pt>
                <c:pt idx="216">
                  <c:v>40197.592912</c:v>
                </c:pt>
                <c:pt idx="217">
                  <c:v>40197.595885999996</c:v>
                </c:pt>
                <c:pt idx="218">
                  <c:v>40197.598862999999</c:v>
                </c:pt>
                <c:pt idx="219">
                  <c:v>40197.601853</c:v>
                </c:pt>
                <c:pt idx="220">
                  <c:v>40197.604827000003</c:v>
                </c:pt>
                <c:pt idx="221">
                  <c:v>40197.607801999999</c:v>
                </c:pt>
                <c:pt idx="222">
                  <c:v>40197.610774000001</c:v>
                </c:pt>
                <c:pt idx="223">
                  <c:v>40197.613747999996</c:v>
                </c:pt>
                <c:pt idx="224">
                  <c:v>40197.616725</c:v>
                </c:pt>
                <c:pt idx="225">
                  <c:v>40197.619700000003</c:v>
                </c:pt>
                <c:pt idx="226">
                  <c:v>40197.622676999999</c:v>
                </c:pt>
                <c:pt idx="227">
                  <c:v>40197.625651999995</c:v>
                </c:pt>
                <c:pt idx="228">
                  <c:v>40197.628628999999</c:v>
                </c:pt>
                <c:pt idx="229">
                  <c:v>40197.631600999994</c:v>
                </c:pt>
                <c:pt idx="230">
                  <c:v>40197.634575000011</c:v>
                </c:pt>
                <c:pt idx="231">
                  <c:v>40197.637552</c:v>
                </c:pt>
                <c:pt idx="232">
                  <c:v>40197.640526000003</c:v>
                </c:pt>
                <c:pt idx="233">
                  <c:v>40197.643504</c:v>
                </c:pt>
                <c:pt idx="234">
                  <c:v>40197.646478000002</c:v>
                </c:pt>
                <c:pt idx="235">
                  <c:v>40197.649454999999</c:v>
                </c:pt>
                <c:pt idx="236">
                  <c:v>40197.652427000001</c:v>
                </c:pt>
                <c:pt idx="237">
                  <c:v>40197.655401000004</c:v>
                </c:pt>
                <c:pt idx="238">
                  <c:v>40197.658378000138</c:v>
                </c:pt>
                <c:pt idx="239">
                  <c:v>40197.661351999996</c:v>
                </c:pt>
                <c:pt idx="240">
                  <c:v>40197.66433</c:v>
                </c:pt>
                <c:pt idx="241">
                  <c:v>40197.667303999995</c:v>
                </c:pt>
                <c:pt idx="242">
                  <c:v>40197.670280999999</c:v>
                </c:pt>
                <c:pt idx="243">
                  <c:v>40197.673253000001</c:v>
                </c:pt>
                <c:pt idx="244">
                  <c:v>40197.676227000011</c:v>
                </c:pt>
                <c:pt idx="245">
                  <c:v>40197.679204</c:v>
                </c:pt>
                <c:pt idx="246">
                  <c:v>40197.682179000003</c:v>
                </c:pt>
                <c:pt idx="247">
                  <c:v>40197.685156</c:v>
                </c:pt>
                <c:pt idx="248">
                  <c:v>40197.688130000002</c:v>
                </c:pt>
                <c:pt idx="249">
                  <c:v>40197.691107999985</c:v>
                </c:pt>
                <c:pt idx="250">
                  <c:v>40197.694079000001</c:v>
                </c:pt>
                <c:pt idx="251">
                  <c:v>40197.697053999997</c:v>
                </c:pt>
                <c:pt idx="252">
                  <c:v>40197.700027999999</c:v>
                </c:pt>
                <c:pt idx="253">
                  <c:v>40197.703005999996</c:v>
                </c:pt>
                <c:pt idx="254">
                  <c:v>40197.705979999999</c:v>
                </c:pt>
                <c:pt idx="255">
                  <c:v>40197.708958000003</c:v>
                </c:pt>
                <c:pt idx="256">
                  <c:v>40197.711932999999</c:v>
                </c:pt>
                <c:pt idx="257">
                  <c:v>40197.714904</c:v>
                </c:pt>
                <c:pt idx="258">
                  <c:v>40197.717879000003</c:v>
                </c:pt>
                <c:pt idx="259">
                  <c:v>40197.720856</c:v>
                </c:pt>
                <c:pt idx="260">
                  <c:v>40197.723829999995</c:v>
                </c:pt>
                <c:pt idx="261">
                  <c:v>40197.726806999999</c:v>
                </c:pt>
                <c:pt idx="262">
                  <c:v>40197.729781999857</c:v>
                </c:pt>
                <c:pt idx="263">
                  <c:v>40197.732758999999</c:v>
                </c:pt>
                <c:pt idx="264">
                  <c:v>40197.735729999986</c:v>
                </c:pt>
                <c:pt idx="265">
                  <c:v>40197.738706999997</c:v>
                </c:pt>
                <c:pt idx="266">
                  <c:v>40197.741680999985</c:v>
                </c:pt>
                <c:pt idx="267">
                  <c:v>40197.744659000011</c:v>
                </c:pt>
                <c:pt idx="268">
                  <c:v>40197.747632999999</c:v>
                </c:pt>
                <c:pt idx="269">
                  <c:v>40197.750610000003</c:v>
                </c:pt>
                <c:pt idx="270">
                  <c:v>40197.753583999998</c:v>
                </c:pt>
                <c:pt idx="271">
                  <c:v>40197.756556000139</c:v>
                </c:pt>
                <c:pt idx="272">
                  <c:v>40197.759532000011</c:v>
                </c:pt>
                <c:pt idx="273">
                  <c:v>40197.762506999999</c:v>
                </c:pt>
                <c:pt idx="274">
                  <c:v>40197.765483999974</c:v>
                </c:pt>
                <c:pt idx="275">
                  <c:v>40197.768457999999</c:v>
                </c:pt>
                <c:pt idx="276">
                  <c:v>40197.771435999995</c:v>
                </c:pt>
                <c:pt idx="277">
                  <c:v>40197.774409999998</c:v>
                </c:pt>
                <c:pt idx="278">
                  <c:v>40197.777380999985</c:v>
                </c:pt>
                <c:pt idx="279">
                  <c:v>40197.780358000011</c:v>
                </c:pt>
                <c:pt idx="280">
                  <c:v>40197.783332999999</c:v>
                </c:pt>
                <c:pt idx="281">
                  <c:v>40197.786310000003</c:v>
                </c:pt>
                <c:pt idx="282">
                  <c:v>40197.789287</c:v>
                </c:pt>
                <c:pt idx="283">
                  <c:v>40197.792260999995</c:v>
                </c:pt>
                <c:pt idx="284">
                  <c:v>40197.795237999999</c:v>
                </c:pt>
                <c:pt idx="285">
                  <c:v>40197.798210000001</c:v>
                </c:pt>
                <c:pt idx="286">
                  <c:v>40197.801184000004</c:v>
                </c:pt>
                <c:pt idx="287">
                  <c:v>40197.804161</c:v>
                </c:pt>
                <c:pt idx="288">
                  <c:v>40197.807135000003</c:v>
                </c:pt>
                <c:pt idx="289">
                  <c:v>40197.810112000043</c:v>
                </c:pt>
                <c:pt idx="290">
                  <c:v>40197.813087000002</c:v>
                </c:pt>
                <c:pt idx="291">
                  <c:v>40197.816064000013</c:v>
                </c:pt>
                <c:pt idx="292">
                  <c:v>40197.819036000146</c:v>
                </c:pt>
                <c:pt idx="293">
                  <c:v>40197.822010000011</c:v>
                </c:pt>
                <c:pt idx="294">
                  <c:v>40197.824988</c:v>
                </c:pt>
                <c:pt idx="295">
                  <c:v>40197.827961999996</c:v>
                </c:pt>
                <c:pt idx="296">
                  <c:v>40197.830936000013</c:v>
                </c:pt>
                <c:pt idx="297">
                  <c:v>40197.833914000003</c:v>
                </c:pt>
                <c:pt idx="298">
                  <c:v>40197.836888000013</c:v>
                </c:pt>
                <c:pt idx="299">
                  <c:v>40197.83986</c:v>
                </c:pt>
                <c:pt idx="300">
                  <c:v>40197.8428370002</c:v>
                </c:pt>
                <c:pt idx="301">
                  <c:v>40197.845811000043</c:v>
                </c:pt>
                <c:pt idx="302">
                  <c:v>40197.848788000003</c:v>
                </c:pt>
                <c:pt idx="303">
                  <c:v>40197.851762999999</c:v>
                </c:pt>
                <c:pt idx="304">
                  <c:v>40197.854740000002</c:v>
                </c:pt>
                <c:pt idx="305">
                  <c:v>40197.857714000012</c:v>
                </c:pt>
                <c:pt idx="306">
                  <c:v>40197.860686</c:v>
                </c:pt>
                <c:pt idx="307">
                  <c:v>40197.863662999996</c:v>
                </c:pt>
                <c:pt idx="308">
                  <c:v>40197.866638000043</c:v>
                </c:pt>
                <c:pt idx="309">
                  <c:v>40197.869615000003</c:v>
                </c:pt>
                <c:pt idx="310">
                  <c:v>40197.872589000013</c:v>
                </c:pt>
                <c:pt idx="311">
                  <c:v>40197.875567000003</c:v>
                </c:pt>
                <c:pt idx="312">
                  <c:v>40197.878543000013</c:v>
                </c:pt>
                <c:pt idx="313">
                  <c:v>40197.881514000139</c:v>
                </c:pt>
                <c:pt idx="314">
                  <c:v>40197.884489000011</c:v>
                </c:pt>
                <c:pt idx="315">
                  <c:v>40197.887466</c:v>
                </c:pt>
                <c:pt idx="316">
                  <c:v>40197.890440000003</c:v>
                </c:pt>
                <c:pt idx="317">
                  <c:v>40197.893418</c:v>
                </c:pt>
                <c:pt idx="318">
                  <c:v>40197.896392000002</c:v>
                </c:pt>
                <c:pt idx="319">
                  <c:v>40197.899366999998</c:v>
                </c:pt>
                <c:pt idx="320">
                  <c:v>40197.902338000138</c:v>
                </c:pt>
                <c:pt idx="321">
                  <c:v>40197.905315000011</c:v>
                </c:pt>
                <c:pt idx="322">
                  <c:v>40197.908290000043</c:v>
                </c:pt>
                <c:pt idx="323">
                  <c:v>40197.911267000003</c:v>
                </c:pt>
                <c:pt idx="324">
                  <c:v>40197.914241000013</c:v>
                </c:pt>
                <c:pt idx="325">
                  <c:v>40197.91721800017</c:v>
                </c:pt>
                <c:pt idx="326">
                  <c:v>40197.920192999998</c:v>
                </c:pt>
                <c:pt idx="327">
                  <c:v>40197.923163999985</c:v>
                </c:pt>
                <c:pt idx="328">
                  <c:v>40197.926141999997</c:v>
                </c:pt>
                <c:pt idx="329">
                  <c:v>40197.929115999999</c:v>
                </c:pt>
                <c:pt idx="330">
                  <c:v>40197.932094000003</c:v>
                </c:pt>
                <c:pt idx="331">
                  <c:v>40197.935067999999</c:v>
                </c:pt>
                <c:pt idx="332">
                  <c:v>40197.938045000003</c:v>
                </c:pt>
                <c:pt idx="333">
                  <c:v>40197.941020000006</c:v>
                </c:pt>
                <c:pt idx="334">
                  <c:v>40197.943991</c:v>
                </c:pt>
                <c:pt idx="335">
                  <c:v>40197.946969000011</c:v>
                </c:pt>
                <c:pt idx="336">
                  <c:v>40197.949943</c:v>
                </c:pt>
                <c:pt idx="337">
                  <c:v>40197.952918000185</c:v>
                </c:pt>
                <c:pt idx="338">
                  <c:v>40197.955895000043</c:v>
                </c:pt>
                <c:pt idx="339">
                  <c:v>40197.958869000169</c:v>
                </c:pt>
                <c:pt idx="340">
                  <c:v>40197.961846999999</c:v>
                </c:pt>
                <c:pt idx="341">
                  <c:v>40197.964818000139</c:v>
                </c:pt>
                <c:pt idx="342">
                  <c:v>40197.967792999996</c:v>
                </c:pt>
                <c:pt idx="343">
                  <c:v>40197.97077</c:v>
                </c:pt>
                <c:pt idx="344">
                  <c:v>40197.973744999996</c:v>
                </c:pt>
                <c:pt idx="345">
                  <c:v>40197.976721999999</c:v>
                </c:pt>
                <c:pt idx="346">
                  <c:v>40197.979697000002</c:v>
                </c:pt>
                <c:pt idx="347">
                  <c:v>40197.982671000012</c:v>
                </c:pt>
                <c:pt idx="348">
                  <c:v>40197.985643</c:v>
                </c:pt>
                <c:pt idx="349">
                  <c:v>40197.988620000011</c:v>
                </c:pt>
                <c:pt idx="350">
                  <c:v>40197.991595</c:v>
                </c:pt>
                <c:pt idx="351">
                  <c:v>40197.994572000003</c:v>
                </c:pt>
                <c:pt idx="352">
                  <c:v>40197.997545999999</c:v>
                </c:pt>
                <c:pt idx="353">
                  <c:v>40198.000523000002</c:v>
                </c:pt>
                <c:pt idx="354">
                  <c:v>40198.003496999998</c:v>
                </c:pt>
                <c:pt idx="355">
                  <c:v>40198.006469</c:v>
                </c:pt>
                <c:pt idx="356">
                  <c:v>40198.009445999996</c:v>
                </c:pt>
                <c:pt idx="357">
                  <c:v>40198.012420000006</c:v>
                </c:pt>
                <c:pt idx="358">
                  <c:v>40198.015398000003</c:v>
                </c:pt>
                <c:pt idx="359">
                  <c:v>40198.018372000013</c:v>
                </c:pt>
                <c:pt idx="360">
                  <c:v>40198.021348999995</c:v>
                </c:pt>
                <c:pt idx="361">
                  <c:v>40198.024323999998</c:v>
                </c:pt>
                <c:pt idx="362">
                  <c:v>40198.027295</c:v>
                </c:pt>
                <c:pt idx="363">
                  <c:v>40198.030273000011</c:v>
                </c:pt>
                <c:pt idx="364">
                  <c:v>40198.033246999999</c:v>
                </c:pt>
                <c:pt idx="365">
                  <c:v>40198.036224000003</c:v>
                </c:pt>
                <c:pt idx="366">
                  <c:v>40198.039197999999</c:v>
                </c:pt>
                <c:pt idx="367">
                  <c:v>40198.042175000002</c:v>
                </c:pt>
                <c:pt idx="368">
                  <c:v>40198.045149999998</c:v>
                </c:pt>
                <c:pt idx="369">
                  <c:v>40198.048122</c:v>
                </c:pt>
                <c:pt idx="370">
                  <c:v>40198.051099000011</c:v>
                </c:pt>
                <c:pt idx="371">
                  <c:v>40198.054073000043</c:v>
                </c:pt>
                <c:pt idx="372">
                  <c:v>40198.057051000003</c:v>
                </c:pt>
                <c:pt idx="373">
                  <c:v>40198.060024999999</c:v>
                </c:pt>
                <c:pt idx="374">
                  <c:v>40198.063001999995</c:v>
                </c:pt>
                <c:pt idx="375">
                  <c:v>40198.065975999998</c:v>
                </c:pt>
                <c:pt idx="376">
                  <c:v>40198.068948</c:v>
                </c:pt>
                <c:pt idx="377">
                  <c:v>40198.071924999997</c:v>
                </c:pt>
                <c:pt idx="378">
                  <c:v>40198.0749</c:v>
                </c:pt>
                <c:pt idx="379">
                  <c:v>40198.077877000003</c:v>
                </c:pt>
                <c:pt idx="380">
                  <c:v>40198.080852000043</c:v>
                </c:pt>
                <c:pt idx="381">
                  <c:v>40198.083827000002</c:v>
                </c:pt>
                <c:pt idx="382">
                  <c:v>40198.086799000012</c:v>
                </c:pt>
                <c:pt idx="383">
                  <c:v>40198.089777000001</c:v>
                </c:pt>
                <c:pt idx="384">
                  <c:v>40198.092750999996</c:v>
                </c:pt>
                <c:pt idx="385">
                  <c:v>40198.095724999985</c:v>
                </c:pt>
                <c:pt idx="386">
                  <c:v>40198.098701999996</c:v>
                </c:pt>
                <c:pt idx="387">
                  <c:v>40198.101676999999</c:v>
                </c:pt>
                <c:pt idx="388">
                  <c:v>40198.104654000002</c:v>
                </c:pt>
                <c:pt idx="389">
                  <c:v>40198.107624999997</c:v>
                </c:pt>
                <c:pt idx="390">
                  <c:v>40198.1106</c:v>
                </c:pt>
                <c:pt idx="391">
                  <c:v>40198.113577000011</c:v>
                </c:pt>
                <c:pt idx="392">
                  <c:v>40198.116551000043</c:v>
                </c:pt>
                <c:pt idx="393">
                  <c:v>40198.119529000003</c:v>
                </c:pt>
                <c:pt idx="394">
                  <c:v>40198.122502999999</c:v>
                </c:pt>
                <c:pt idx="395">
                  <c:v>40198.125479999988</c:v>
                </c:pt>
                <c:pt idx="396">
                  <c:v>40198.128451999997</c:v>
                </c:pt>
                <c:pt idx="397">
                  <c:v>40198.131425999985</c:v>
                </c:pt>
                <c:pt idx="398">
                  <c:v>40198.134402999996</c:v>
                </c:pt>
                <c:pt idx="399">
                  <c:v>40198.137376999999</c:v>
                </c:pt>
                <c:pt idx="400">
                  <c:v>40198.140355000003</c:v>
                </c:pt>
                <c:pt idx="401">
                  <c:v>40198.143328999999</c:v>
                </c:pt>
                <c:pt idx="402">
                  <c:v>40198.146306000002</c:v>
                </c:pt>
                <c:pt idx="403">
                  <c:v>40198.149277000011</c:v>
                </c:pt>
                <c:pt idx="404">
                  <c:v>40198.152255000146</c:v>
                </c:pt>
                <c:pt idx="405">
                  <c:v>40198.155229000011</c:v>
                </c:pt>
                <c:pt idx="406">
                  <c:v>40198.158206000138</c:v>
                </c:pt>
                <c:pt idx="407">
                  <c:v>40198.161180999974</c:v>
                </c:pt>
                <c:pt idx="408">
                  <c:v>40198.164154999999</c:v>
                </c:pt>
                <c:pt idx="409">
                  <c:v>40198.167131999995</c:v>
                </c:pt>
                <c:pt idx="410">
                  <c:v>40198.170103999997</c:v>
                </c:pt>
                <c:pt idx="411">
                  <c:v>40198.173103999994</c:v>
                </c:pt>
                <c:pt idx="412">
                  <c:v>40198.176081999998</c:v>
                </c:pt>
                <c:pt idx="413">
                  <c:v>40198.179064999997</c:v>
                </c:pt>
                <c:pt idx="414">
                  <c:v>40198.182043000001</c:v>
                </c:pt>
                <c:pt idx="415">
                  <c:v>40198.185017000003</c:v>
                </c:pt>
                <c:pt idx="416">
                  <c:v>40198.187994</c:v>
                </c:pt>
                <c:pt idx="417">
                  <c:v>40198.190964999994</c:v>
                </c:pt>
                <c:pt idx="418">
                  <c:v>40198.193939999997</c:v>
                </c:pt>
                <c:pt idx="419">
                  <c:v>40198.196917000001</c:v>
                </c:pt>
                <c:pt idx="420">
                  <c:v>40198.199890999997</c:v>
                </c:pt>
                <c:pt idx="421">
                  <c:v>40198.202868</c:v>
                </c:pt>
                <c:pt idx="422">
                  <c:v>40198.205844999997</c:v>
                </c:pt>
                <c:pt idx="423">
                  <c:v>40198.208819000043</c:v>
                </c:pt>
                <c:pt idx="424">
                  <c:v>40198.211791999995</c:v>
                </c:pt>
                <c:pt idx="425">
                  <c:v>40198.214765999997</c:v>
                </c:pt>
                <c:pt idx="426">
                  <c:v>40198.217742999994</c:v>
                </c:pt>
                <c:pt idx="427">
                  <c:v>40198.220716999997</c:v>
                </c:pt>
                <c:pt idx="428">
                  <c:v>40198.223693999986</c:v>
                </c:pt>
                <c:pt idx="429">
                  <c:v>40198.226667999996</c:v>
                </c:pt>
                <c:pt idx="430">
                  <c:v>40198.229644999985</c:v>
                </c:pt>
                <c:pt idx="431">
                  <c:v>40198.232617000001</c:v>
                </c:pt>
                <c:pt idx="432">
                  <c:v>40198.235590999997</c:v>
                </c:pt>
                <c:pt idx="433">
                  <c:v>40198.238568000001</c:v>
                </c:pt>
                <c:pt idx="434">
                  <c:v>40198.241557000001</c:v>
                </c:pt>
                <c:pt idx="435">
                  <c:v>40198.244543000001</c:v>
                </c:pt>
                <c:pt idx="436">
                  <c:v>40198.247520999998</c:v>
                </c:pt>
                <c:pt idx="437">
                  <c:v>40198.250495</c:v>
                </c:pt>
                <c:pt idx="438">
                  <c:v>40198.253466999995</c:v>
                </c:pt>
                <c:pt idx="439">
                  <c:v>40198.256443999999</c:v>
                </c:pt>
                <c:pt idx="440">
                  <c:v>40198.259418000001</c:v>
                </c:pt>
                <c:pt idx="441">
                  <c:v>40198.262391999997</c:v>
                </c:pt>
                <c:pt idx="442">
                  <c:v>40198.265368999986</c:v>
                </c:pt>
                <c:pt idx="443">
                  <c:v>40198.268346999997</c:v>
                </c:pt>
                <c:pt idx="444">
                  <c:v>40198.271320999986</c:v>
                </c:pt>
                <c:pt idx="445">
                  <c:v>40198.274293000002</c:v>
                </c:pt>
                <c:pt idx="446">
                  <c:v>40198.277266999998</c:v>
                </c:pt>
                <c:pt idx="447">
                  <c:v>40198.280244000001</c:v>
                </c:pt>
                <c:pt idx="448">
                  <c:v>40198.283218000011</c:v>
                </c:pt>
                <c:pt idx="449">
                  <c:v>40198.286196000001</c:v>
                </c:pt>
                <c:pt idx="450">
                  <c:v>40198.289169999996</c:v>
                </c:pt>
                <c:pt idx="451">
                  <c:v>40198.292146999986</c:v>
                </c:pt>
                <c:pt idx="452">
                  <c:v>40198.295118999995</c:v>
                </c:pt>
                <c:pt idx="453">
                  <c:v>40198.298092999998</c:v>
                </c:pt>
                <c:pt idx="454">
                  <c:v>40198.301070000001</c:v>
                </c:pt>
                <c:pt idx="455">
                  <c:v>40198.304044000011</c:v>
                </c:pt>
                <c:pt idx="456">
                  <c:v>40198.307021000001</c:v>
                </c:pt>
                <c:pt idx="457">
                  <c:v>40198.309999000012</c:v>
                </c:pt>
                <c:pt idx="458">
                  <c:v>40198.312984000011</c:v>
                </c:pt>
                <c:pt idx="459">
                  <c:v>40198.315955000013</c:v>
                </c:pt>
                <c:pt idx="460">
                  <c:v>40198.31893300017</c:v>
                </c:pt>
                <c:pt idx="461">
                  <c:v>40198.321906999998</c:v>
                </c:pt>
                <c:pt idx="462">
                  <c:v>40198.324885000002</c:v>
                </c:pt>
                <c:pt idx="463">
                  <c:v>40198.327859000012</c:v>
                </c:pt>
                <c:pt idx="464">
                  <c:v>40198.330834000139</c:v>
                </c:pt>
                <c:pt idx="465">
                  <c:v>40198.333811000011</c:v>
                </c:pt>
                <c:pt idx="466">
                  <c:v>40198.336782999999</c:v>
                </c:pt>
                <c:pt idx="467">
                  <c:v>40198.339758000002</c:v>
                </c:pt>
                <c:pt idx="468">
                  <c:v>40198.342735000013</c:v>
                </c:pt>
                <c:pt idx="469">
                  <c:v>40198.345710000001</c:v>
                </c:pt>
                <c:pt idx="470">
                  <c:v>40198.348687000012</c:v>
                </c:pt>
                <c:pt idx="471">
                  <c:v>40198.351661000001</c:v>
                </c:pt>
                <c:pt idx="472">
                  <c:v>40198.3546360002</c:v>
                </c:pt>
                <c:pt idx="473">
                  <c:v>40198.357608000013</c:v>
                </c:pt>
                <c:pt idx="474">
                  <c:v>40198.360584000002</c:v>
                </c:pt>
                <c:pt idx="475">
                  <c:v>40198.363559000012</c:v>
                </c:pt>
                <c:pt idx="476">
                  <c:v>40198.366536000147</c:v>
                </c:pt>
                <c:pt idx="477">
                  <c:v>40198.369510000011</c:v>
                </c:pt>
                <c:pt idx="478">
                  <c:v>40198.372488000001</c:v>
                </c:pt>
                <c:pt idx="479">
                  <c:v>40198.375464999997</c:v>
                </c:pt>
                <c:pt idx="480">
                  <c:v>40198.378437000043</c:v>
                </c:pt>
                <c:pt idx="481">
                  <c:v>40198.381411000002</c:v>
                </c:pt>
                <c:pt idx="482">
                  <c:v>40198.384386000012</c:v>
                </c:pt>
                <c:pt idx="483">
                  <c:v>40198.387364000002</c:v>
                </c:pt>
                <c:pt idx="484">
                  <c:v>40198.390338000012</c:v>
                </c:pt>
                <c:pt idx="485">
                  <c:v>40198.393312</c:v>
                </c:pt>
                <c:pt idx="486">
                  <c:v>40198.396290000012</c:v>
                </c:pt>
                <c:pt idx="487">
                  <c:v>40198.399260999999</c:v>
                </c:pt>
                <c:pt idx="488">
                  <c:v>40198.402235000147</c:v>
                </c:pt>
                <c:pt idx="489">
                  <c:v>40198.405213000013</c:v>
                </c:pt>
                <c:pt idx="490">
                  <c:v>40198.408188000001</c:v>
                </c:pt>
                <c:pt idx="491">
                  <c:v>40198.411164999998</c:v>
                </c:pt>
                <c:pt idx="492">
                  <c:v>40198.414140000001</c:v>
                </c:pt>
                <c:pt idx="493">
                  <c:v>40198.417117000012</c:v>
                </c:pt>
                <c:pt idx="494">
                  <c:v>40198.420088999999</c:v>
                </c:pt>
                <c:pt idx="495">
                  <c:v>40198.423062999995</c:v>
                </c:pt>
                <c:pt idx="496">
                  <c:v>40198.426037000012</c:v>
                </c:pt>
                <c:pt idx="497">
                  <c:v>40198.429015000002</c:v>
                </c:pt>
                <c:pt idx="498">
                  <c:v>40198.431988999997</c:v>
                </c:pt>
                <c:pt idx="499">
                  <c:v>40198.434966000001</c:v>
                </c:pt>
                <c:pt idx="500">
                  <c:v>40198.437940999996</c:v>
                </c:pt>
                <c:pt idx="501">
                  <c:v>40198.440912000013</c:v>
                </c:pt>
              </c:numCache>
            </c:numRef>
          </c:xVal>
          <c:yVal>
            <c:numRef>
              <c:f>'20-Hole51'!$E$10:$E$511</c:f>
              <c:numCache>
                <c:formatCode>General</c:formatCode>
                <c:ptCount val="502"/>
                <c:pt idx="0">
                  <c:v>-10.463500000000026</c:v>
                </c:pt>
                <c:pt idx="1">
                  <c:v>-10.463500000000026</c:v>
                </c:pt>
                <c:pt idx="2">
                  <c:v>-10.463500000000026</c:v>
                </c:pt>
                <c:pt idx="3">
                  <c:v>-10.463900000000002</c:v>
                </c:pt>
                <c:pt idx="4">
                  <c:v>-10.472900000000006</c:v>
                </c:pt>
                <c:pt idx="5">
                  <c:v>-3.5000000000000146E-4</c:v>
                </c:pt>
                <c:pt idx="6">
                  <c:v>-0.47140000000000032</c:v>
                </c:pt>
                <c:pt idx="7">
                  <c:v>-0.47140000000000032</c:v>
                </c:pt>
                <c:pt idx="8">
                  <c:v>-0.47140000000000032</c:v>
                </c:pt>
                <c:pt idx="9">
                  <c:v>-0.47140000000000032</c:v>
                </c:pt>
                <c:pt idx="10">
                  <c:v>-0.47140000000000032</c:v>
                </c:pt>
                <c:pt idx="11">
                  <c:v>-0.48706000000000038</c:v>
                </c:pt>
                <c:pt idx="12">
                  <c:v>-0.47906000000000032</c:v>
                </c:pt>
                <c:pt idx="13">
                  <c:v>-0.47662000000000032</c:v>
                </c:pt>
                <c:pt idx="14">
                  <c:v>-0.47593000000000002</c:v>
                </c:pt>
                <c:pt idx="15">
                  <c:v>-0.47871000000000002</c:v>
                </c:pt>
                <c:pt idx="16">
                  <c:v>-0.47770600000000002</c:v>
                </c:pt>
                <c:pt idx="17">
                  <c:v>-3.247300000000009</c:v>
                </c:pt>
                <c:pt idx="18">
                  <c:v>-6.24899</c:v>
                </c:pt>
                <c:pt idx="19">
                  <c:v>-9.0429700000000004</c:v>
                </c:pt>
                <c:pt idx="20">
                  <c:v>-11.6313</c:v>
                </c:pt>
                <c:pt idx="21">
                  <c:v>-13.8332</c:v>
                </c:pt>
                <c:pt idx="22">
                  <c:v>-15.9933</c:v>
                </c:pt>
                <c:pt idx="23">
                  <c:v>-18.188041999999989</c:v>
                </c:pt>
                <c:pt idx="24">
                  <c:v>-24.517786000000001</c:v>
                </c:pt>
                <c:pt idx="25">
                  <c:v>-30.911428000000001</c:v>
                </c:pt>
                <c:pt idx="26">
                  <c:v>-37.322127000000002</c:v>
                </c:pt>
                <c:pt idx="27">
                  <c:v>-43.779576000000013</c:v>
                </c:pt>
                <c:pt idx="28">
                  <c:v>-50.192785000000129</c:v>
                </c:pt>
                <c:pt idx="29">
                  <c:v>-56.650459000000005</c:v>
                </c:pt>
                <c:pt idx="30">
                  <c:v>-63.072422000000003</c:v>
                </c:pt>
                <c:pt idx="31">
                  <c:v>-69.500699999999995</c:v>
                </c:pt>
                <c:pt idx="32">
                  <c:v>-75.956336999999948</c:v>
                </c:pt>
                <c:pt idx="33">
                  <c:v>-82.378169999999983</c:v>
                </c:pt>
                <c:pt idx="34">
                  <c:v>-88.805308999999554</c:v>
                </c:pt>
                <c:pt idx="35">
                  <c:v>-95.252364999999998</c:v>
                </c:pt>
                <c:pt idx="36">
                  <c:v>-101.67599999999995</c:v>
                </c:pt>
                <c:pt idx="37">
                  <c:v>-108.74700000000026</c:v>
                </c:pt>
                <c:pt idx="38">
                  <c:v>-116.87027099999995</c:v>
                </c:pt>
                <c:pt idx="39">
                  <c:v>-125.029966</c:v>
                </c:pt>
                <c:pt idx="40">
                  <c:v>-133.13394999999997</c:v>
                </c:pt>
                <c:pt idx="41">
                  <c:v>-141.28706499999998</c:v>
                </c:pt>
                <c:pt idx="42">
                  <c:v>-148.610997</c:v>
                </c:pt>
                <c:pt idx="43">
                  <c:v>-156.22849300000001</c:v>
                </c:pt>
                <c:pt idx="44">
                  <c:v>-164.36383700000007</c:v>
                </c:pt>
                <c:pt idx="45">
                  <c:v>-172.48813400000054</c:v>
                </c:pt>
                <c:pt idx="46">
                  <c:v>-180.62</c:v>
                </c:pt>
                <c:pt idx="47">
                  <c:v>-188.75660099999999</c:v>
                </c:pt>
                <c:pt idx="48">
                  <c:v>-196.8876900000005</c:v>
                </c:pt>
                <c:pt idx="49">
                  <c:v>-205.01599299999998</c:v>
                </c:pt>
                <c:pt idx="50">
                  <c:v>-213.14349999999999</c:v>
                </c:pt>
                <c:pt idx="51">
                  <c:v>-221.28313</c:v>
                </c:pt>
                <c:pt idx="52">
                  <c:v>-229.41599600000001</c:v>
                </c:pt>
                <c:pt idx="53">
                  <c:v>-237.56902199999999</c:v>
                </c:pt>
                <c:pt idx="54">
                  <c:v>-245.67370499999933</c:v>
                </c:pt>
                <c:pt idx="55">
                  <c:v>-253.80884500000047</c:v>
                </c:pt>
                <c:pt idx="56">
                  <c:v>-261.9460339999988</c:v>
                </c:pt>
                <c:pt idx="57">
                  <c:v>-270.07943299999999</c:v>
                </c:pt>
                <c:pt idx="58">
                  <c:v>-278.22299999999899</c:v>
                </c:pt>
                <c:pt idx="59">
                  <c:v>-286.33626599999963</c:v>
                </c:pt>
                <c:pt idx="60">
                  <c:v>-294.47499999999923</c:v>
                </c:pt>
                <c:pt idx="61">
                  <c:v>-302.54271399999999</c:v>
                </c:pt>
                <c:pt idx="62">
                  <c:v>-310.66794299999998</c:v>
                </c:pt>
                <c:pt idx="63">
                  <c:v>-318.69403799999969</c:v>
                </c:pt>
                <c:pt idx="64">
                  <c:v>-326.90913399999874</c:v>
                </c:pt>
                <c:pt idx="65">
                  <c:v>-335.06574999999964</c:v>
                </c:pt>
                <c:pt idx="66">
                  <c:v>-343.18700000000001</c:v>
                </c:pt>
                <c:pt idx="67">
                  <c:v>-351.34049100000038</c:v>
                </c:pt>
                <c:pt idx="68">
                  <c:v>-359.46756399999964</c:v>
                </c:pt>
                <c:pt idx="69">
                  <c:v>-367.60784300000125</c:v>
                </c:pt>
                <c:pt idx="70">
                  <c:v>-375.73838499999869</c:v>
                </c:pt>
                <c:pt idx="71">
                  <c:v>-383.85584000000114</c:v>
                </c:pt>
                <c:pt idx="72">
                  <c:v>-391.99886099999969</c:v>
                </c:pt>
                <c:pt idx="73">
                  <c:v>-400.11900000000031</c:v>
                </c:pt>
                <c:pt idx="74">
                  <c:v>-408.27447599999999</c:v>
                </c:pt>
                <c:pt idx="75">
                  <c:v>-416.40635399999837</c:v>
                </c:pt>
                <c:pt idx="76">
                  <c:v>-424.52371099999868</c:v>
                </c:pt>
                <c:pt idx="77">
                  <c:v>-432.66490900000002</c:v>
                </c:pt>
                <c:pt idx="78">
                  <c:v>-440.80799999999999</c:v>
                </c:pt>
                <c:pt idx="79">
                  <c:v>-448.94734199999999</c:v>
                </c:pt>
                <c:pt idx="80">
                  <c:v>-457.06074599999999</c:v>
                </c:pt>
                <c:pt idx="81">
                  <c:v>-465.19812999999868</c:v>
                </c:pt>
                <c:pt idx="82">
                  <c:v>-473.26799999999969</c:v>
                </c:pt>
                <c:pt idx="83">
                  <c:v>-481.46699999999862</c:v>
                </c:pt>
                <c:pt idx="84">
                  <c:v>-489.58500799999899</c:v>
                </c:pt>
                <c:pt idx="85">
                  <c:v>-497.68225100000001</c:v>
                </c:pt>
                <c:pt idx="86">
                  <c:v>-505.85399999999993</c:v>
                </c:pt>
                <c:pt idx="87">
                  <c:v>-513.97299999999996</c:v>
                </c:pt>
                <c:pt idx="88">
                  <c:v>-522.09199999999998</c:v>
                </c:pt>
                <c:pt idx="89">
                  <c:v>-530.26500099999998</c:v>
                </c:pt>
                <c:pt idx="90">
                  <c:v>-538.39839400000005</c:v>
                </c:pt>
                <c:pt idx="91">
                  <c:v>-546.53301099999999</c:v>
                </c:pt>
                <c:pt idx="92">
                  <c:v>-554.65970000000004</c:v>
                </c:pt>
                <c:pt idx="93">
                  <c:v>-562.79999999999995</c:v>
                </c:pt>
                <c:pt idx="94">
                  <c:v>-570.88977800000055</c:v>
                </c:pt>
                <c:pt idx="95">
                  <c:v>-579.04499999999996</c:v>
                </c:pt>
                <c:pt idx="96">
                  <c:v>-587.13699999999949</c:v>
                </c:pt>
                <c:pt idx="97">
                  <c:v>-595.06177600000001</c:v>
                </c:pt>
                <c:pt idx="98">
                  <c:v>-602.78514000000052</c:v>
                </c:pt>
                <c:pt idx="99">
                  <c:v>-610.49345100000005</c:v>
                </c:pt>
                <c:pt idx="100">
                  <c:v>-618.12800000000004</c:v>
                </c:pt>
                <c:pt idx="101">
                  <c:v>-625.78711399999997</c:v>
                </c:pt>
                <c:pt idx="102">
                  <c:v>-633.52594899999997</c:v>
                </c:pt>
                <c:pt idx="103">
                  <c:v>-641.17316500000004</c:v>
                </c:pt>
                <c:pt idx="104">
                  <c:v>-648.92311899999947</c:v>
                </c:pt>
                <c:pt idx="105">
                  <c:v>-656.65</c:v>
                </c:pt>
                <c:pt idx="106">
                  <c:v>-664.33900000000006</c:v>
                </c:pt>
                <c:pt idx="107">
                  <c:v>-672.09169499999996</c:v>
                </c:pt>
                <c:pt idx="108">
                  <c:v>-679.76852599999938</c:v>
                </c:pt>
                <c:pt idx="109">
                  <c:v>-687.3609999999976</c:v>
                </c:pt>
                <c:pt idx="110">
                  <c:v>-695.19334900000263</c:v>
                </c:pt>
                <c:pt idx="111">
                  <c:v>-702.89198199999998</c:v>
                </c:pt>
                <c:pt idx="112">
                  <c:v>-710.60967600000004</c:v>
                </c:pt>
                <c:pt idx="113">
                  <c:v>-718.33399999999949</c:v>
                </c:pt>
                <c:pt idx="114">
                  <c:v>-726.04919400000006</c:v>
                </c:pt>
                <c:pt idx="115">
                  <c:v>-733.75275999999997</c:v>
                </c:pt>
                <c:pt idx="116">
                  <c:v>-741.45199999999761</c:v>
                </c:pt>
                <c:pt idx="117">
                  <c:v>-749.15614999999946</c:v>
                </c:pt>
                <c:pt idx="118">
                  <c:v>-756.86699999999746</c:v>
                </c:pt>
                <c:pt idx="119">
                  <c:v>-764.58399999999995</c:v>
                </c:pt>
                <c:pt idx="120">
                  <c:v>-772.25253699999996</c:v>
                </c:pt>
                <c:pt idx="121">
                  <c:v>-779.99664999999948</c:v>
                </c:pt>
                <c:pt idx="122">
                  <c:v>-787.71429599999999</c:v>
                </c:pt>
                <c:pt idx="123">
                  <c:v>-795.54138499999999</c:v>
                </c:pt>
                <c:pt idx="124">
                  <c:v>-803.28900000000215</c:v>
                </c:pt>
                <c:pt idx="125">
                  <c:v>-810.99170700000002</c:v>
                </c:pt>
                <c:pt idx="126">
                  <c:v>-818.72756299999946</c:v>
                </c:pt>
                <c:pt idx="127">
                  <c:v>-826.44409599999949</c:v>
                </c:pt>
                <c:pt idx="128">
                  <c:v>-834.11400000000003</c:v>
                </c:pt>
                <c:pt idx="129">
                  <c:v>-841.87599999999998</c:v>
                </c:pt>
                <c:pt idx="130">
                  <c:v>-849.56142499999748</c:v>
                </c:pt>
                <c:pt idx="131">
                  <c:v>-857.27100000000053</c:v>
                </c:pt>
                <c:pt idx="132">
                  <c:v>-864.98076000000003</c:v>
                </c:pt>
                <c:pt idx="133">
                  <c:v>-872.67919600000005</c:v>
                </c:pt>
                <c:pt idx="134">
                  <c:v>-880.4</c:v>
                </c:pt>
                <c:pt idx="135">
                  <c:v>-888.04</c:v>
                </c:pt>
                <c:pt idx="136">
                  <c:v>-895.80899999999997</c:v>
                </c:pt>
                <c:pt idx="137">
                  <c:v>-903.505</c:v>
                </c:pt>
                <c:pt idx="138">
                  <c:v>-911.25134700000001</c:v>
                </c:pt>
                <c:pt idx="139">
                  <c:v>-918.85781299999746</c:v>
                </c:pt>
                <c:pt idx="140">
                  <c:v>-926.59712699999761</c:v>
                </c:pt>
                <c:pt idx="141">
                  <c:v>-934.22165099999938</c:v>
                </c:pt>
                <c:pt idx="142">
                  <c:v>-941.98451599999999</c:v>
                </c:pt>
                <c:pt idx="143">
                  <c:v>-949.66996799999947</c:v>
                </c:pt>
                <c:pt idx="144">
                  <c:v>-957.41325999999947</c:v>
                </c:pt>
                <c:pt idx="145">
                  <c:v>-965.09185100000002</c:v>
                </c:pt>
                <c:pt idx="146">
                  <c:v>-972.81372199999998</c:v>
                </c:pt>
                <c:pt idx="147">
                  <c:v>-980.52789999999948</c:v>
                </c:pt>
                <c:pt idx="148">
                  <c:v>-988.25814400000002</c:v>
                </c:pt>
                <c:pt idx="149">
                  <c:v>-995.96121499999686</c:v>
                </c:pt>
                <c:pt idx="150">
                  <c:v>-1003.6608259999994</c:v>
                </c:pt>
                <c:pt idx="151">
                  <c:v>-1011.362325999997</c:v>
                </c:pt>
                <c:pt idx="152">
                  <c:v>-1019.05</c:v>
                </c:pt>
                <c:pt idx="153">
                  <c:v>-1026.7</c:v>
                </c:pt>
                <c:pt idx="154">
                  <c:v>-1034.484502</c:v>
                </c:pt>
                <c:pt idx="155">
                  <c:v>-1042.1838939999998</c:v>
                </c:pt>
                <c:pt idx="156">
                  <c:v>-1049.869019</c:v>
                </c:pt>
                <c:pt idx="157">
                  <c:v>-1057.619678</c:v>
                </c:pt>
                <c:pt idx="158">
                  <c:v>-1065.29</c:v>
                </c:pt>
                <c:pt idx="159">
                  <c:v>-1073.0054620000001</c:v>
                </c:pt>
                <c:pt idx="160">
                  <c:v>-1080.750016</c:v>
                </c:pt>
                <c:pt idx="161">
                  <c:v>-1088.4312459999999</c:v>
                </c:pt>
                <c:pt idx="162">
                  <c:v>-1096.1428449999942</c:v>
                </c:pt>
                <c:pt idx="163">
                  <c:v>-1103.8399999999999</c:v>
                </c:pt>
                <c:pt idx="164">
                  <c:v>-1111.5649219999998</c:v>
                </c:pt>
                <c:pt idx="165">
                  <c:v>-1119.2628139999999</c:v>
                </c:pt>
                <c:pt idx="166">
                  <c:v>-1126.9955290000044</c:v>
                </c:pt>
                <c:pt idx="167">
                  <c:v>-1134.688598</c:v>
                </c:pt>
                <c:pt idx="168">
                  <c:v>-1142.4073670000043</c:v>
                </c:pt>
                <c:pt idx="169">
                  <c:v>-1150.1332859999998</c:v>
                </c:pt>
                <c:pt idx="170">
                  <c:v>-1158.2622739999999</c:v>
                </c:pt>
                <c:pt idx="171">
                  <c:v>-1166.3799999999999</c:v>
                </c:pt>
                <c:pt idx="172">
                  <c:v>-1174.5250720000001</c:v>
                </c:pt>
                <c:pt idx="173">
                  <c:v>-1182.57</c:v>
                </c:pt>
                <c:pt idx="174">
                  <c:v>-1190.7348019999999</c:v>
                </c:pt>
                <c:pt idx="175">
                  <c:v>-1198.921734</c:v>
                </c:pt>
                <c:pt idx="176">
                  <c:v>-1207.034719</c:v>
                </c:pt>
                <c:pt idx="177">
                  <c:v>-1215.1975179999999</c:v>
                </c:pt>
                <c:pt idx="178">
                  <c:v>-1223.29</c:v>
                </c:pt>
                <c:pt idx="179">
                  <c:v>-1231.3533009999946</c:v>
                </c:pt>
                <c:pt idx="180">
                  <c:v>-1239.5011930000001</c:v>
                </c:pt>
                <c:pt idx="181">
                  <c:v>-1247.6090850000001</c:v>
                </c:pt>
                <c:pt idx="182">
                  <c:v>-1255.72</c:v>
                </c:pt>
                <c:pt idx="183">
                  <c:v>-1263.8799999999999</c:v>
                </c:pt>
                <c:pt idx="184">
                  <c:v>-1272.0034519999999</c:v>
                </c:pt>
                <c:pt idx="185">
                  <c:v>-1280.1606529999999</c:v>
                </c:pt>
                <c:pt idx="186">
                  <c:v>-1288.2931819999999</c:v>
                </c:pt>
                <c:pt idx="187">
                  <c:v>-1296.4264370000001</c:v>
                </c:pt>
                <c:pt idx="188">
                  <c:v>-1304.5443289999937</c:v>
                </c:pt>
                <c:pt idx="189">
                  <c:v>-1312.7</c:v>
                </c:pt>
                <c:pt idx="190">
                  <c:v>-1320.820113</c:v>
                </c:pt>
                <c:pt idx="191">
                  <c:v>-1328.95</c:v>
                </c:pt>
                <c:pt idx="192">
                  <c:v>-1337.1058969999999</c:v>
                </c:pt>
                <c:pt idx="193">
                  <c:v>-1345.2137889999999</c:v>
                </c:pt>
                <c:pt idx="194">
                  <c:v>-1353.32</c:v>
                </c:pt>
                <c:pt idx="195">
                  <c:v>-1361.484786</c:v>
                </c:pt>
                <c:pt idx="196">
                  <c:v>-1369.607465</c:v>
                </c:pt>
                <c:pt idx="197">
                  <c:v>-1377.73</c:v>
                </c:pt>
                <c:pt idx="198">
                  <c:v>-1385.9015610000058</c:v>
                </c:pt>
                <c:pt idx="199">
                  <c:v>-1394.0211409999952</c:v>
                </c:pt>
                <c:pt idx="200">
                  <c:v>-1402.1599999999999</c:v>
                </c:pt>
                <c:pt idx="201">
                  <c:v>-1410.2569249999999</c:v>
                </c:pt>
                <c:pt idx="202">
                  <c:v>-1418.4110209999999</c:v>
                </c:pt>
                <c:pt idx="203">
                  <c:v>-1426.552709</c:v>
                </c:pt>
                <c:pt idx="204">
                  <c:v>-1434.6804499999939</c:v>
                </c:pt>
                <c:pt idx="205">
                  <c:v>-1442.818493</c:v>
                </c:pt>
                <c:pt idx="206">
                  <c:v>-1450.9663849999999</c:v>
                </c:pt>
                <c:pt idx="207">
                  <c:v>-1459.0642759999998</c:v>
                </c:pt>
                <c:pt idx="208">
                  <c:v>-1467.59</c:v>
                </c:pt>
                <c:pt idx="209">
                  <c:v>-1476.1700599999999</c:v>
                </c:pt>
                <c:pt idx="210">
                  <c:v>-1484.7179520000011</c:v>
                </c:pt>
                <c:pt idx="211">
                  <c:v>-1493.28</c:v>
                </c:pt>
                <c:pt idx="212">
                  <c:v>-1501.8037359999998</c:v>
                </c:pt>
                <c:pt idx="213">
                  <c:v>-1510.2995350000001</c:v>
                </c:pt>
                <c:pt idx="214">
                  <c:v>-1518.86952</c:v>
                </c:pt>
                <c:pt idx="215">
                  <c:v>-1527.42</c:v>
                </c:pt>
                <c:pt idx="216">
                  <c:v>-1535.985304</c:v>
                </c:pt>
                <c:pt idx="217">
                  <c:v>-1544.53</c:v>
                </c:pt>
                <c:pt idx="218">
                  <c:v>-1553.08</c:v>
                </c:pt>
                <c:pt idx="219">
                  <c:v>-1561.7089800000001</c:v>
                </c:pt>
                <c:pt idx="220">
                  <c:v>-1570.2685900000001</c:v>
                </c:pt>
                <c:pt idx="221">
                  <c:v>-1578.824764</c:v>
                </c:pt>
                <c:pt idx="222">
                  <c:v>-1587.352656</c:v>
                </c:pt>
                <c:pt idx="223">
                  <c:v>-1595.9081850000011</c:v>
                </c:pt>
                <c:pt idx="224">
                  <c:v>-1604.47</c:v>
                </c:pt>
                <c:pt idx="225">
                  <c:v>-1613.05</c:v>
                </c:pt>
                <c:pt idx="226">
                  <c:v>-1621.6</c:v>
                </c:pt>
                <c:pt idx="227">
                  <c:v>-1630.1197609999999</c:v>
                </c:pt>
                <c:pt idx="228">
                  <c:v>-1638.730008</c:v>
                </c:pt>
                <c:pt idx="229">
                  <c:v>-1647.25</c:v>
                </c:pt>
                <c:pt idx="230">
                  <c:v>-1655.79</c:v>
                </c:pt>
                <c:pt idx="231">
                  <c:v>-1664.563684</c:v>
                </c:pt>
                <c:pt idx="232">
                  <c:v>-1673.5969700000001</c:v>
                </c:pt>
                <c:pt idx="233">
                  <c:v>-1682.56</c:v>
                </c:pt>
                <c:pt idx="234">
                  <c:v>-1691.6366989999999</c:v>
                </c:pt>
                <c:pt idx="235">
                  <c:v>-1700.655252</c:v>
                </c:pt>
                <c:pt idx="236">
                  <c:v>-1709.639715</c:v>
                </c:pt>
                <c:pt idx="237">
                  <c:v>-1718.6410349999946</c:v>
                </c:pt>
                <c:pt idx="238">
                  <c:v>-1727.6699999999998</c:v>
                </c:pt>
                <c:pt idx="239">
                  <c:v>-1736.6699999999998</c:v>
                </c:pt>
                <c:pt idx="240">
                  <c:v>-1745.6958890000001</c:v>
                </c:pt>
                <c:pt idx="241">
                  <c:v>-1754.73</c:v>
                </c:pt>
                <c:pt idx="242">
                  <c:v>-1763.7556190000043</c:v>
                </c:pt>
                <c:pt idx="243">
                  <c:v>-1772.74</c:v>
                </c:pt>
                <c:pt idx="244">
                  <c:v>-1781.755349</c:v>
                </c:pt>
                <c:pt idx="245">
                  <c:v>-1790.7052140000001</c:v>
                </c:pt>
                <c:pt idx="246">
                  <c:v>-1799.71</c:v>
                </c:pt>
                <c:pt idx="247">
                  <c:v>-1808.7449439999998</c:v>
                </c:pt>
                <c:pt idx="248">
                  <c:v>-1817.748732</c:v>
                </c:pt>
                <c:pt idx="249">
                  <c:v>-1826.7757389999999</c:v>
                </c:pt>
                <c:pt idx="250">
                  <c:v>-1835.735447</c:v>
                </c:pt>
                <c:pt idx="251">
                  <c:v>-1844.758808</c:v>
                </c:pt>
                <c:pt idx="252">
                  <c:v>-1853.779415</c:v>
                </c:pt>
                <c:pt idx="253">
                  <c:v>-1862.81</c:v>
                </c:pt>
                <c:pt idx="254">
                  <c:v>-1871.8</c:v>
                </c:pt>
                <c:pt idx="255">
                  <c:v>-1880.86</c:v>
                </c:pt>
                <c:pt idx="256">
                  <c:v>-1889.860983</c:v>
                </c:pt>
                <c:pt idx="257">
                  <c:v>-1898.8788750000001</c:v>
                </c:pt>
                <c:pt idx="258">
                  <c:v>-1907.8934579999998</c:v>
                </c:pt>
                <c:pt idx="259">
                  <c:v>-1916.883322999993</c:v>
                </c:pt>
                <c:pt idx="260">
                  <c:v>-1925.9025510000058</c:v>
                </c:pt>
                <c:pt idx="261">
                  <c:v>-1934.9030530000011</c:v>
                </c:pt>
                <c:pt idx="262">
                  <c:v>-1943.922918</c:v>
                </c:pt>
                <c:pt idx="263">
                  <c:v>-1952.9555660000055</c:v>
                </c:pt>
                <c:pt idx="264">
                  <c:v>-1961.9726479999999</c:v>
                </c:pt>
                <c:pt idx="265">
                  <c:v>-1970.9825129999999</c:v>
                </c:pt>
                <c:pt idx="266">
                  <c:v>-1979.92</c:v>
                </c:pt>
                <c:pt idx="267">
                  <c:v>-1989.01</c:v>
                </c:pt>
                <c:pt idx="268">
                  <c:v>-1998.0156860000011</c:v>
                </c:pt>
                <c:pt idx="269">
                  <c:v>-2007.0619730000001</c:v>
                </c:pt>
                <c:pt idx="270">
                  <c:v>-2016.07</c:v>
                </c:pt>
                <c:pt idx="271">
                  <c:v>-2025.07</c:v>
                </c:pt>
                <c:pt idx="272">
                  <c:v>-2034.0658810000011</c:v>
                </c:pt>
                <c:pt idx="273">
                  <c:v>-2043.0914329999937</c:v>
                </c:pt>
                <c:pt idx="274">
                  <c:v>-2052.121298</c:v>
                </c:pt>
                <c:pt idx="275">
                  <c:v>-2061.0709299999999</c:v>
                </c:pt>
                <c:pt idx="276">
                  <c:v>-2070.058822</c:v>
                </c:pt>
                <c:pt idx="277">
                  <c:v>-2079.0700000000002</c:v>
                </c:pt>
                <c:pt idx="278">
                  <c:v>-2088.0476669999998</c:v>
                </c:pt>
                <c:pt idx="279">
                  <c:v>-2097.0943740000002</c:v>
                </c:pt>
                <c:pt idx="280">
                  <c:v>-2106.11</c:v>
                </c:pt>
                <c:pt idx="281">
                  <c:v>-2115.128281999986</c:v>
                </c:pt>
                <c:pt idx="282">
                  <c:v>-2124.1302170000022</c:v>
                </c:pt>
                <c:pt idx="283">
                  <c:v>-2133.14</c:v>
                </c:pt>
                <c:pt idx="284">
                  <c:v>-2142.1899469999998</c:v>
                </c:pt>
                <c:pt idx="285">
                  <c:v>-2151.1898120000001</c:v>
                </c:pt>
                <c:pt idx="286">
                  <c:v>-2160.1896769999998</c:v>
                </c:pt>
                <c:pt idx="287">
                  <c:v>-2169.2256339999999</c:v>
                </c:pt>
                <c:pt idx="288">
                  <c:v>-2178.239407</c:v>
                </c:pt>
                <c:pt idx="289">
                  <c:v>-2187.2399999999998</c:v>
                </c:pt>
                <c:pt idx="290">
                  <c:v>-2196.2589649999918</c:v>
                </c:pt>
                <c:pt idx="291">
                  <c:v>-2205.289002</c:v>
                </c:pt>
                <c:pt idx="292">
                  <c:v>-2214.2788669999918</c:v>
                </c:pt>
                <c:pt idx="293">
                  <c:v>-2223.2872389999998</c:v>
                </c:pt>
                <c:pt idx="294">
                  <c:v>-2232.3285970000002</c:v>
                </c:pt>
                <c:pt idx="295">
                  <c:v>-2241.3100000000022</c:v>
                </c:pt>
                <c:pt idx="296">
                  <c:v>-2250.2733150000022</c:v>
                </c:pt>
                <c:pt idx="297">
                  <c:v>-2259.3645530000022</c:v>
                </c:pt>
                <c:pt idx="298">
                  <c:v>-2268.3768340000001</c:v>
                </c:pt>
                <c:pt idx="299">
                  <c:v>-2277.3855060000092</c:v>
                </c:pt>
                <c:pt idx="300">
                  <c:v>-2286.3882289999997</c:v>
                </c:pt>
                <c:pt idx="301">
                  <c:v>-2295.3976520000097</c:v>
                </c:pt>
                <c:pt idx="302">
                  <c:v>-2304.4075170000092</c:v>
                </c:pt>
                <c:pt idx="303">
                  <c:v>-2313.4299999999998</c:v>
                </c:pt>
                <c:pt idx="304">
                  <c:v>-2322.4497970000002</c:v>
                </c:pt>
                <c:pt idx="305">
                  <c:v>-2331.3000000000002</c:v>
                </c:pt>
                <c:pt idx="306">
                  <c:v>-2340.3955810000002</c:v>
                </c:pt>
                <c:pt idx="307">
                  <c:v>-2349.3770510000022</c:v>
                </c:pt>
                <c:pt idx="308">
                  <c:v>-2358.4360240000001</c:v>
                </c:pt>
                <c:pt idx="309">
                  <c:v>-2367.4565710000002</c:v>
                </c:pt>
                <c:pt idx="310">
                  <c:v>-2376.42</c:v>
                </c:pt>
                <c:pt idx="311">
                  <c:v>-2385.4863009999999</c:v>
                </c:pt>
                <c:pt idx="312">
                  <c:v>-2394.4829330000002</c:v>
                </c:pt>
                <c:pt idx="313">
                  <c:v>-2403.4908249999999</c:v>
                </c:pt>
                <c:pt idx="314">
                  <c:v>-2412.5087170000002</c:v>
                </c:pt>
                <c:pt idx="315">
                  <c:v>-2421.5257609999999</c:v>
                </c:pt>
                <c:pt idx="316">
                  <c:v>-2430.5545010000001</c:v>
                </c:pt>
                <c:pt idx="317">
                  <c:v>-2439.5623930000002</c:v>
                </c:pt>
                <c:pt idx="318">
                  <c:v>-2448.58</c:v>
                </c:pt>
                <c:pt idx="319">
                  <c:v>-2449.59</c:v>
                </c:pt>
                <c:pt idx="320">
                  <c:v>-2449.59</c:v>
                </c:pt>
                <c:pt idx="321">
                  <c:v>-2447.2060389999997</c:v>
                </c:pt>
                <c:pt idx="322">
                  <c:v>-2437.2562949999997</c:v>
                </c:pt>
                <c:pt idx="323">
                  <c:v>-2417.6957020000082</c:v>
                </c:pt>
                <c:pt idx="324">
                  <c:v>-2396.070181</c:v>
                </c:pt>
                <c:pt idx="325">
                  <c:v>-2370.7156500000001</c:v>
                </c:pt>
                <c:pt idx="326">
                  <c:v>-2345.0100000000002</c:v>
                </c:pt>
                <c:pt idx="327">
                  <c:v>-2319.3132350000092</c:v>
                </c:pt>
                <c:pt idx="328">
                  <c:v>-2293.5827849999987</c:v>
                </c:pt>
                <c:pt idx="329">
                  <c:v>-2267.8919370000149</c:v>
                </c:pt>
                <c:pt idx="330">
                  <c:v>-2242.125035</c:v>
                </c:pt>
                <c:pt idx="331">
                  <c:v>-2216.4306390000002</c:v>
                </c:pt>
                <c:pt idx="332">
                  <c:v>-2190.7199999999998</c:v>
                </c:pt>
                <c:pt idx="333">
                  <c:v>-2165.0746749999998</c:v>
                </c:pt>
                <c:pt idx="334">
                  <c:v>-2139.3903310000087</c:v>
                </c:pt>
                <c:pt idx="335">
                  <c:v>-2113.6380429999999</c:v>
                </c:pt>
                <c:pt idx="336">
                  <c:v>-2087.981225</c:v>
                </c:pt>
                <c:pt idx="337">
                  <c:v>-2062.1999999999998</c:v>
                </c:pt>
                <c:pt idx="338">
                  <c:v>-2036.4210969999999</c:v>
                </c:pt>
                <c:pt idx="339">
                  <c:v>-2010.7789439999999</c:v>
                </c:pt>
                <c:pt idx="340">
                  <c:v>-1984.9497990000011</c:v>
                </c:pt>
                <c:pt idx="341">
                  <c:v>-1962.34</c:v>
                </c:pt>
                <c:pt idx="342">
                  <c:v>-1945.2</c:v>
                </c:pt>
                <c:pt idx="343">
                  <c:v>-1928.0716439999999</c:v>
                </c:pt>
                <c:pt idx="344">
                  <c:v>-1910.93</c:v>
                </c:pt>
                <c:pt idx="345">
                  <c:v>-1893.8</c:v>
                </c:pt>
                <c:pt idx="346">
                  <c:v>-1876.61</c:v>
                </c:pt>
                <c:pt idx="347">
                  <c:v>-1859.491696</c:v>
                </c:pt>
                <c:pt idx="348">
                  <c:v>-1842.381652</c:v>
                </c:pt>
                <c:pt idx="349">
                  <c:v>-1825.1899999999998</c:v>
                </c:pt>
                <c:pt idx="350">
                  <c:v>-1808.0461379999999</c:v>
                </c:pt>
                <c:pt idx="351">
                  <c:v>-1790.9183810000011</c:v>
                </c:pt>
                <c:pt idx="352">
                  <c:v>-1773.72</c:v>
                </c:pt>
                <c:pt idx="353">
                  <c:v>-1756.4769930000011</c:v>
                </c:pt>
                <c:pt idx="354">
                  <c:v>-1739.3899999999999</c:v>
                </c:pt>
                <c:pt idx="355">
                  <c:v>-1722.2173530000011</c:v>
                </c:pt>
                <c:pt idx="356">
                  <c:v>-1705.06</c:v>
                </c:pt>
                <c:pt idx="357">
                  <c:v>-1687.9538570000011</c:v>
                </c:pt>
                <c:pt idx="358">
                  <c:v>-1670.76</c:v>
                </c:pt>
                <c:pt idx="359">
                  <c:v>-1653.6503619999999</c:v>
                </c:pt>
                <c:pt idx="360">
                  <c:v>-1636.4785690000056</c:v>
                </c:pt>
                <c:pt idx="361">
                  <c:v>-1619.3007210000001</c:v>
                </c:pt>
                <c:pt idx="362">
                  <c:v>-1602.1699999999998</c:v>
                </c:pt>
                <c:pt idx="363">
                  <c:v>-1585.0714419999952</c:v>
                </c:pt>
                <c:pt idx="364">
                  <c:v>-1568</c:v>
                </c:pt>
                <c:pt idx="365">
                  <c:v>-1550.7375860000011</c:v>
                </c:pt>
                <c:pt idx="366">
                  <c:v>-1533.6499999999999</c:v>
                </c:pt>
                <c:pt idx="367">
                  <c:v>-1516.43</c:v>
                </c:pt>
                <c:pt idx="368">
                  <c:v>-1499.2830259999998</c:v>
                </c:pt>
                <c:pt idx="369">
                  <c:v>-1482.5787560000001</c:v>
                </c:pt>
                <c:pt idx="370">
                  <c:v>-1467.56</c:v>
                </c:pt>
                <c:pt idx="371">
                  <c:v>-1452.59</c:v>
                </c:pt>
                <c:pt idx="372">
                  <c:v>-1437.5654850000001</c:v>
                </c:pt>
                <c:pt idx="373">
                  <c:v>-1422.55</c:v>
                </c:pt>
                <c:pt idx="374">
                  <c:v>-1407.5255300000001</c:v>
                </c:pt>
                <c:pt idx="375">
                  <c:v>-1392.587278</c:v>
                </c:pt>
                <c:pt idx="376">
                  <c:v>-1377.6289159999999</c:v>
                </c:pt>
                <c:pt idx="377">
                  <c:v>-1362.5981790000001</c:v>
                </c:pt>
                <c:pt idx="378">
                  <c:v>-1347.5823949999944</c:v>
                </c:pt>
                <c:pt idx="379">
                  <c:v>-1332.6228819999999</c:v>
                </c:pt>
                <c:pt idx="380">
                  <c:v>-1317.610827</c:v>
                </c:pt>
                <c:pt idx="381">
                  <c:v>-1302.635043</c:v>
                </c:pt>
                <c:pt idx="382">
                  <c:v>-1287.6699999999998</c:v>
                </c:pt>
                <c:pt idx="383">
                  <c:v>-1272.6534749999939</c:v>
                </c:pt>
                <c:pt idx="384">
                  <c:v>-1257.6599999999999</c:v>
                </c:pt>
                <c:pt idx="385">
                  <c:v>-1242.6419069999952</c:v>
                </c:pt>
                <c:pt idx="386">
                  <c:v>-1227.649185</c:v>
                </c:pt>
                <c:pt idx="387">
                  <c:v>-1212.6303389999937</c:v>
                </c:pt>
                <c:pt idx="388">
                  <c:v>-1197.6599999999999</c:v>
                </c:pt>
                <c:pt idx="389">
                  <c:v>-1182.6299999999999</c:v>
                </c:pt>
                <c:pt idx="390">
                  <c:v>-1167.612987</c:v>
                </c:pt>
                <c:pt idx="391">
                  <c:v>-1152.597203</c:v>
                </c:pt>
                <c:pt idx="392">
                  <c:v>-1137.640346999993</c:v>
                </c:pt>
                <c:pt idx="393">
                  <c:v>-1122.6756359999999</c:v>
                </c:pt>
                <c:pt idx="394">
                  <c:v>-1107.649852</c:v>
                </c:pt>
                <c:pt idx="395">
                  <c:v>-1092.6740679999998</c:v>
                </c:pt>
                <c:pt idx="396">
                  <c:v>-1077.6882839999998</c:v>
                </c:pt>
                <c:pt idx="397">
                  <c:v>-1062.690625</c:v>
                </c:pt>
                <c:pt idx="398">
                  <c:v>-1047.6796259999999</c:v>
                </c:pt>
                <c:pt idx="399">
                  <c:v>-1032.710932</c:v>
                </c:pt>
                <c:pt idx="400">
                  <c:v>-1017.71</c:v>
                </c:pt>
                <c:pt idx="401">
                  <c:v>-1002.730535</c:v>
                </c:pt>
                <c:pt idx="402">
                  <c:v>-987.78098100000216</c:v>
                </c:pt>
                <c:pt idx="403">
                  <c:v>-974.99400000000003</c:v>
                </c:pt>
                <c:pt idx="404">
                  <c:v>-962.04850899999997</c:v>
                </c:pt>
                <c:pt idx="405">
                  <c:v>-949.160933</c:v>
                </c:pt>
                <c:pt idx="406">
                  <c:v>-936.27022499999998</c:v>
                </c:pt>
                <c:pt idx="407">
                  <c:v>-923.44939499999998</c:v>
                </c:pt>
                <c:pt idx="408">
                  <c:v>-910.499686</c:v>
                </c:pt>
                <c:pt idx="409">
                  <c:v>-897.66441199999997</c:v>
                </c:pt>
                <c:pt idx="410">
                  <c:v>-884.75148200000001</c:v>
                </c:pt>
                <c:pt idx="411">
                  <c:v>-871.77980500000263</c:v>
                </c:pt>
                <c:pt idx="412">
                  <c:v>-858.8679999999971</c:v>
                </c:pt>
                <c:pt idx="413">
                  <c:v>-845.98071300000004</c:v>
                </c:pt>
                <c:pt idx="414">
                  <c:v>-833.08133800000053</c:v>
                </c:pt>
                <c:pt idx="415">
                  <c:v>-820.22735699999998</c:v>
                </c:pt>
                <c:pt idx="416">
                  <c:v>-807.36302999999748</c:v>
                </c:pt>
                <c:pt idx="417">
                  <c:v>-794.49053600000002</c:v>
                </c:pt>
                <c:pt idx="418">
                  <c:v>-781.65435600000001</c:v>
                </c:pt>
                <c:pt idx="419">
                  <c:v>-768.77603100000215</c:v>
                </c:pt>
                <c:pt idx="420">
                  <c:v>-755.91536399999939</c:v>
                </c:pt>
                <c:pt idx="421">
                  <c:v>-743.04199999999946</c:v>
                </c:pt>
                <c:pt idx="422">
                  <c:v>-730.13099999999997</c:v>
                </c:pt>
                <c:pt idx="423">
                  <c:v>-717.31199999999797</c:v>
                </c:pt>
                <c:pt idx="424">
                  <c:v>-704.46469999999761</c:v>
                </c:pt>
                <c:pt idx="425">
                  <c:v>-691.5672039999971</c:v>
                </c:pt>
                <c:pt idx="426">
                  <c:v>-678.70244400000001</c:v>
                </c:pt>
                <c:pt idx="427">
                  <c:v>-665.86321099999748</c:v>
                </c:pt>
                <c:pt idx="428">
                  <c:v>-652.95513799999947</c:v>
                </c:pt>
                <c:pt idx="429">
                  <c:v>-640.16967899999997</c:v>
                </c:pt>
                <c:pt idx="430">
                  <c:v>-627.20907200000215</c:v>
                </c:pt>
                <c:pt idx="431">
                  <c:v>-614.27988500000299</c:v>
                </c:pt>
                <c:pt idx="432">
                  <c:v>-601.40304800000001</c:v>
                </c:pt>
                <c:pt idx="433">
                  <c:v>-588.54179799999997</c:v>
                </c:pt>
                <c:pt idx="434">
                  <c:v>-575.63240199999996</c:v>
                </c:pt>
                <c:pt idx="435">
                  <c:v>-562.70979000000216</c:v>
                </c:pt>
                <c:pt idx="436">
                  <c:v>-549.83717599999761</c:v>
                </c:pt>
                <c:pt idx="437">
                  <c:v>-536.96074299999998</c:v>
                </c:pt>
                <c:pt idx="438">
                  <c:v>-524.12102499999946</c:v>
                </c:pt>
                <c:pt idx="439">
                  <c:v>-511.23775799999868</c:v>
                </c:pt>
                <c:pt idx="440">
                  <c:v>-498.36399999999969</c:v>
                </c:pt>
                <c:pt idx="441">
                  <c:v>-485.55099999999999</c:v>
                </c:pt>
                <c:pt idx="442">
                  <c:v>-472.622973</c:v>
                </c:pt>
                <c:pt idx="443">
                  <c:v>-459.766472999999</c:v>
                </c:pt>
                <c:pt idx="444">
                  <c:v>-446.90899999999868</c:v>
                </c:pt>
                <c:pt idx="445">
                  <c:v>-434.03033299999862</c:v>
                </c:pt>
                <c:pt idx="446">
                  <c:v>-421.14416799999998</c:v>
                </c:pt>
                <c:pt idx="447">
                  <c:v>-408.286600999999</c:v>
                </c:pt>
                <c:pt idx="448">
                  <c:v>-395.40229199999999</c:v>
                </c:pt>
                <c:pt idx="449">
                  <c:v>-382.532622</c:v>
                </c:pt>
                <c:pt idx="450">
                  <c:v>-369.71831999999813</c:v>
                </c:pt>
                <c:pt idx="451">
                  <c:v>-356.80500000000001</c:v>
                </c:pt>
                <c:pt idx="452">
                  <c:v>-343.979999999999</c:v>
                </c:pt>
                <c:pt idx="453">
                  <c:v>-331.07900000000001</c:v>
                </c:pt>
                <c:pt idx="454">
                  <c:v>-318.254952</c:v>
                </c:pt>
                <c:pt idx="455">
                  <c:v>-305.35208799999998</c:v>
                </c:pt>
                <c:pt idx="456">
                  <c:v>-292.42126399999893</c:v>
                </c:pt>
                <c:pt idx="457">
                  <c:v>-279.51537099999899</c:v>
                </c:pt>
                <c:pt idx="458">
                  <c:v>-266.61551799999899</c:v>
                </c:pt>
                <c:pt idx="459">
                  <c:v>-253.73723200000001</c:v>
                </c:pt>
                <c:pt idx="460">
                  <c:v>-240.88763600000067</c:v>
                </c:pt>
                <c:pt idx="461">
                  <c:v>-227.98997900000001</c:v>
                </c:pt>
                <c:pt idx="462">
                  <c:v>-215.13</c:v>
                </c:pt>
                <c:pt idx="463">
                  <c:v>-202.24026199999992</c:v>
                </c:pt>
                <c:pt idx="464">
                  <c:v>-189.395792</c:v>
                </c:pt>
                <c:pt idx="465">
                  <c:v>-176.54685499999948</c:v>
                </c:pt>
                <c:pt idx="466">
                  <c:v>-163.65311600000001</c:v>
                </c:pt>
                <c:pt idx="467">
                  <c:v>-150.788623</c:v>
                </c:pt>
                <c:pt idx="468">
                  <c:v>-137.94800000000001</c:v>
                </c:pt>
                <c:pt idx="469">
                  <c:v>-125.03005</c:v>
                </c:pt>
                <c:pt idx="470">
                  <c:v>-112.15971500000001</c:v>
                </c:pt>
                <c:pt idx="471">
                  <c:v>-105.07836699999974</c:v>
                </c:pt>
                <c:pt idx="472">
                  <c:v>-102.55800000000001</c:v>
                </c:pt>
                <c:pt idx="473">
                  <c:v>-102.55800000000001</c:v>
                </c:pt>
                <c:pt idx="474">
                  <c:v>-102.563</c:v>
                </c:pt>
                <c:pt idx="475">
                  <c:v>-94.732254000000026</c:v>
                </c:pt>
                <c:pt idx="476">
                  <c:v>-86.175503999999989</c:v>
                </c:pt>
                <c:pt idx="477">
                  <c:v>-77.644000000000005</c:v>
                </c:pt>
                <c:pt idx="478">
                  <c:v>-69.048985999999999</c:v>
                </c:pt>
                <c:pt idx="479">
                  <c:v>-60.470353000000003</c:v>
                </c:pt>
                <c:pt idx="480">
                  <c:v>-51.932316000000128</c:v>
                </c:pt>
                <c:pt idx="481">
                  <c:v>-43.402279</c:v>
                </c:pt>
                <c:pt idx="482">
                  <c:v>-37.21049</c:v>
                </c:pt>
                <c:pt idx="483">
                  <c:v>-32.945697000000003</c:v>
                </c:pt>
                <c:pt idx="484">
                  <c:v>-28.665299999999917</c:v>
                </c:pt>
                <c:pt idx="485">
                  <c:v>-24.393699999999928</c:v>
                </c:pt>
                <c:pt idx="486">
                  <c:v>-14.5342</c:v>
                </c:pt>
                <c:pt idx="487">
                  <c:v>-8.1050300000000028</c:v>
                </c:pt>
                <c:pt idx="488">
                  <c:v>-8.1057300000000048</c:v>
                </c:pt>
                <c:pt idx="489">
                  <c:v>-8.1057300000000048</c:v>
                </c:pt>
                <c:pt idx="490">
                  <c:v>-8.1067700000000009</c:v>
                </c:pt>
                <c:pt idx="491">
                  <c:v>-8.1947900000000011</c:v>
                </c:pt>
                <c:pt idx="492">
                  <c:v>-2.8712199999999912</c:v>
                </c:pt>
                <c:pt idx="493">
                  <c:v>-2.9042699999999977</c:v>
                </c:pt>
                <c:pt idx="494">
                  <c:v>-2.57098</c:v>
                </c:pt>
                <c:pt idx="495">
                  <c:v>-2.57098</c:v>
                </c:pt>
                <c:pt idx="496">
                  <c:v>-2.57098</c:v>
                </c:pt>
                <c:pt idx="497">
                  <c:v>-2.6050800000000001</c:v>
                </c:pt>
                <c:pt idx="498">
                  <c:v>-3.3857699999999977</c:v>
                </c:pt>
                <c:pt idx="499">
                  <c:v>-4.3824999999999985</c:v>
                </c:pt>
                <c:pt idx="500">
                  <c:v>-4.3824999999999985</c:v>
                </c:pt>
                <c:pt idx="501">
                  <c:v>-4.3824999999999985</c:v>
                </c:pt>
              </c:numCache>
            </c:numRef>
          </c:yVal>
        </c:ser>
        <c:axId val="67098112"/>
        <c:axId val="67182592"/>
      </c:scatterChart>
      <c:valAx>
        <c:axId val="67098112"/>
        <c:scaling>
          <c:orientation val="minMax"/>
          <c:max val="40200"/>
          <c:min val="40150"/>
        </c:scaling>
        <c:axPos val="b"/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Date</a:t>
                </a:r>
              </a:p>
            </c:rich>
          </c:tx>
          <c:layout>
            <c:manualLayout>
              <c:xMode val="edge"/>
              <c:yMode val="edge"/>
              <c:x val="0.49870514243433223"/>
              <c:y val="0.87765089722675538"/>
            </c:manualLayout>
          </c:layout>
          <c:spPr>
            <a:noFill/>
            <a:ln w="25400">
              <a:noFill/>
            </a:ln>
          </c:spPr>
        </c:title>
        <c:numFmt formatCode="m/d/yy;@" sourceLinked="0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7182592"/>
        <c:crossesAt val="-2600"/>
        <c:crossBetween val="midCat"/>
      </c:valAx>
      <c:valAx>
        <c:axId val="67182592"/>
        <c:scaling>
          <c:orientation val="minMax"/>
          <c:max val="0"/>
          <c:min val="-2600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Depth</a:t>
                </a:r>
              </a:p>
            </c:rich>
          </c:tx>
          <c:layout>
            <c:manualLayout>
              <c:xMode val="edge"/>
              <c:yMode val="edge"/>
              <c:x val="5.9193488716241527E-3"/>
              <c:y val="0.57205002718869113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7098112"/>
        <c:crossesAt val="40150"/>
        <c:crossBetween val="midCat"/>
        <c:majorUnit val="500"/>
        <c:minorUnit val="100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7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57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7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F2E76DB4-658E-4CBF-BE0D-48A6D195AE7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E7B0A0-D897-45F3-8E34-383BB65E4910}" type="slidenum">
              <a:rPr lang="en-US"/>
              <a:pPr/>
              <a:t>1</a:t>
            </a:fld>
            <a:endParaRPr lang="en-US"/>
          </a:p>
        </p:txBody>
      </p:sp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5800"/>
            <a:ext cx="4570412" cy="3427413"/>
          </a:xfrm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van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3E07ED-41ED-4D3A-A1F6-1928B5BF121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6211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04-05</a:t>
            </a:r>
            <a:r>
              <a:rPr lang="en-US" baseline="0" dirty="0" smtClean="0"/>
              <a:t> not actual data, but representative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3E07ED-41ED-4D3A-A1F6-1928B5BF121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0612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505E75-DF7A-4218-826D-15B3556C4FED}" type="slidenum">
              <a:rPr lang="en-US"/>
              <a:pPr/>
              <a:t>53</a:t>
            </a:fld>
            <a:endParaRPr lang="en-US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5800"/>
            <a:ext cx="4570412" cy="3427413"/>
          </a:xfrm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961D78-3D47-40AB-B26D-8DD8F8A6F06B}" type="slidenum">
              <a:rPr lang="en-US"/>
              <a:pPr/>
              <a:t>3</a:t>
            </a:fld>
            <a:endParaRPr lang="en-US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5800"/>
            <a:ext cx="4570412" cy="3427413"/>
          </a:xfrm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4DCBCD-6C2C-401C-A091-D62BF5253E61}" type="slidenum">
              <a:rPr lang="en-US"/>
              <a:pPr/>
              <a:t>5</a:t>
            </a:fld>
            <a:endParaRPr lang="en-US"/>
          </a:p>
        </p:txBody>
      </p:sp>
      <p:sp>
        <p:nvSpPr>
          <p:cNvPr id="2048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39688">
              <a:spcBef>
                <a:spcPts val="413"/>
              </a:spcBef>
            </a:pPr>
            <a:r>
              <a:rPr lang="en-US" sz="1100">
                <a:solidFill>
                  <a:srgbClr val="000000"/>
                </a:solidFill>
                <a:cs typeface="Arial" charset="0"/>
                <a:sym typeface="Arial" charset="0"/>
              </a:rPr>
              <a:t>Do billiard ball analogy with fists.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FFD8D9-D732-40BE-9457-1F690F8FC987}" type="slidenum">
              <a:rPr lang="en-US"/>
              <a:pPr/>
              <a:t>7</a:t>
            </a:fld>
            <a:endParaRPr lang="en-US"/>
          </a:p>
        </p:txBody>
      </p:sp>
      <p:sp>
        <p:nvSpPr>
          <p:cNvPr id="24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687388"/>
            <a:ext cx="4591050" cy="3443287"/>
          </a:xfrm>
          <a:ln/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0863"/>
            <a:ext cx="5029200" cy="4130675"/>
          </a:xfrm>
        </p:spPr>
        <p:txBody>
          <a:bodyPr/>
          <a:lstStyle/>
          <a:p>
            <a:r>
              <a:rPr lang="en-US"/>
              <a:t>IceCube is a Neutrino Telescope</a:t>
            </a:r>
          </a:p>
          <a:p>
            <a:r>
              <a:rPr lang="en-US"/>
              <a:t>What does telescope mean?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1AF5D9-2FF8-424D-836C-1484B9587426}" type="slidenum">
              <a:rPr lang="en-US"/>
              <a:pPr/>
              <a:t>8</a:t>
            </a:fld>
            <a:endParaRPr lang="en-US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688975"/>
            <a:ext cx="4591050" cy="3443288"/>
          </a:xfrm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0863"/>
            <a:ext cx="5029200" cy="4132262"/>
          </a:xfrm>
        </p:spPr>
        <p:txBody>
          <a:bodyPr/>
          <a:lstStyle/>
          <a:p>
            <a:r>
              <a:rPr lang="en-US"/>
              <a:t>Different ways of looking at something can give different information</a:t>
            </a:r>
          </a:p>
          <a:p>
            <a:r>
              <a:rPr lang="en-US"/>
              <a:t>The X-ray image show some structure in the nebula that the other images do not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1A444B-2458-467E-B1DA-98C6E7A3C33B}" type="slidenum">
              <a:rPr lang="en-US"/>
              <a:pPr/>
              <a:t>11</a:t>
            </a:fld>
            <a:endParaRPr lang="en-US"/>
          </a:p>
        </p:txBody>
      </p:sp>
      <p:sp>
        <p:nvSpPr>
          <p:cNvPr id="2652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3100">
                <a:latin typeface="Lucida Grande" charset="0"/>
                <a:sym typeface="Lucida Grande" charset="0"/>
              </a:rPr>
              <a:t>Here I show the primary astrophysics topics for which IceCube was designed to search. 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BC085E-7EA3-4005-806B-B235FC8A4181}" type="slidenum">
              <a:rPr lang="en-US"/>
              <a:pPr/>
              <a:t>17</a:t>
            </a:fld>
            <a:endParaRPr lang="en-US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5800"/>
            <a:ext cx="4570412" cy="3427413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person walking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3E07ED-41ED-4D3A-A1F6-1928B5BF121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15716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3E07ED-41ED-4D3A-A1F6-1928B5BF121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7720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DFE3DEC-21C9-4631-B341-5FA0D0202EA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839BC51-2029-471F-A198-E44C08A45D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0488"/>
            <a:ext cx="2057400" cy="67675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0488"/>
            <a:ext cx="6019800" cy="67675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1B59FC6-2542-4E1D-848D-6190A2F434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0960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1" i="1">
                <a:solidFill>
                  <a:schemeClr val="tx1"/>
                </a:solidFill>
                <a:latin typeface="Times" charset="0"/>
              </a:defRPr>
            </a:lvl1pPr>
          </a:lstStyle>
          <a:p>
            <a:r>
              <a:rPr lang="en-US"/>
              <a:t>Jim Haugen</a:t>
            </a:r>
          </a:p>
        </p:txBody>
      </p:sp>
      <p:sp>
        <p:nvSpPr>
          <p:cNvPr id="192515" name="Rectangle 3"/>
          <p:cNvSpPr>
            <a:spLocks noChangeArrowheads="1"/>
          </p:cNvSpPr>
          <p:nvPr/>
        </p:nvSpPr>
        <p:spPr bwMode="auto">
          <a:xfrm>
            <a:off x="0" y="0"/>
            <a:ext cx="9144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2516" name="Rectangle 4"/>
          <p:cNvSpPr>
            <a:spLocks noChangeArrowheads="1"/>
          </p:cNvSpPr>
          <p:nvPr/>
        </p:nvSpPr>
        <p:spPr bwMode="auto">
          <a:xfrm>
            <a:off x="0" y="1752600"/>
            <a:ext cx="9144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2517" name="Rectangle 5"/>
          <p:cNvSpPr>
            <a:spLocks noGrp="1" noChangeArrowheads="1"/>
          </p:cNvSpPr>
          <p:nvPr/>
        </p:nvSpPr>
        <p:spPr bwMode="auto">
          <a:xfrm>
            <a:off x="990600" y="4876800"/>
            <a:ext cx="7162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eaLnBrk="0" hangingPunct="0"/>
            <a:r>
              <a:rPr lang="en-US" sz="2800" b="1">
                <a:solidFill>
                  <a:schemeClr val="tx2"/>
                </a:solidFill>
                <a:latin typeface="Helvetica" charset="0"/>
              </a:rPr>
              <a:t>South Pole Planning &amp; Safety</a:t>
            </a:r>
          </a:p>
        </p:txBody>
      </p:sp>
      <p:sp>
        <p:nvSpPr>
          <p:cNvPr id="192518" name="Rectangle 6"/>
          <p:cNvSpPr>
            <a:spLocks noGrp="1" noChangeArrowheads="1"/>
          </p:cNvSpPr>
          <p:nvPr/>
        </p:nvSpPr>
        <p:spPr bwMode="auto">
          <a:xfrm>
            <a:off x="228600" y="457200"/>
            <a:ext cx="8686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en-US" sz="2800" b="1">
                <a:solidFill>
                  <a:schemeClr val="tx1"/>
                </a:solidFill>
              </a:rPr>
              <a:t>IceCube – NSF Review</a:t>
            </a:r>
          </a:p>
          <a:p>
            <a:pPr algn="ctr" eaLnBrk="0" hangingPunct="0"/>
            <a:endParaRPr lang="en-US" sz="2800" b="1">
              <a:solidFill>
                <a:schemeClr val="tx1"/>
              </a:solidFill>
            </a:endParaRPr>
          </a:p>
          <a:p>
            <a:pPr algn="ctr" eaLnBrk="0" hangingPunct="0"/>
            <a:r>
              <a:rPr lang="en-US" sz="2800" b="1">
                <a:solidFill>
                  <a:schemeClr val="tx1"/>
                </a:solidFill>
              </a:rPr>
              <a:t>June 11, 2008</a:t>
            </a:r>
          </a:p>
        </p:txBody>
      </p:sp>
      <p:pic>
        <p:nvPicPr>
          <p:cNvPr id="19251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1713" y="2362200"/>
            <a:ext cx="209708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2520" name="Rectangle 8"/>
          <p:cNvSpPr>
            <a:spLocks noChangeArrowheads="1"/>
          </p:cNvSpPr>
          <p:nvPr/>
        </p:nvSpPr>
        <p:spPr bwMode="auto">
          <a:xfrm>
            <a:off x="8189913" y="60721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en-US">
              <a:solidFill>
                <a:schemeClr val="tx1"/>
              </a:solidFill>
              <a:latin typeface="Times" charset="0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8AA89B2-1ECE-4B69-9B25-8CB0920F5D9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7095378-AE73-45FF-83C5-F8FED1C20C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28800"/>
            <a:ext cx="36957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828800"/>
            <a:ext cx="36957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AEC62DD-2D3D-4CB3-9BC4-762540E78F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95B78AA-00F3-4E4C-9C8C-3AA425B007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21E38FE-3885-4292-A032-98C1D5898C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05D8269-8FCA-40AC-B0CC-03A83DF93E7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FC68C0E-457E-4BF5-B6C5-9EEBBBAA822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0BAA4E2-5602-42FA-9C35-712A1F2641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037D3E0-D996-4707-A184-1A0E4FF7E8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304800"/>
            <a:ext cx="196215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4800"/>
            <a:ext cx="57340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43AC9DC-4E06-47FE-922C-B469C5987C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211D612-1B87-4ACA-AFF1-EE37C92F21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2CF8157-AC35-4782-8414-04F4DB2641F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4B2C0D7-8BA8-46DF-8DD3-CA62DA6126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6F7CE7C-F29E-4092-80EA-F54CFFD073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94B7FCA-EC6D-4618-9699-C16A777AE80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1DBAA63-7170-4251-AC28-E098B981AED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43F5B6D-F4A0-4DB8-B07B-752E6570A3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4AB740E-8776-454A-B2B6-7E37C6AB57C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0488"/>
            <a:ext cx="8229600" cy="1509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rial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rial" charset="0"/>
              </a:rPr>
              <a:t>Click to edit Master text styles</a:t>
            </a:r>
          </a:p>
          <a:p>
            <a:pPr lvl="1"/>
            <a:r>
              <a:rPr lang="en-US" smtClean="0">
                <a:sym typeface="Arial" charset="0"/>
              </a:rPr>
              <a:t>Second level</a:t>
            </a:r>
          </a:p>
          <a:p>
            <a:pPr lvl="2"/>
            <a:r>
              <a:rPr lang="en-US" smtClean="0">
                <a:sym typeface="Arial" charset="0"/>
              </a:rPr>
              <a:t>Third level</a:t>
            </a:r>
          </a:p>
          <a:p>
            <a:pPr lvl="3"/>
            <a:r>
              <a:rPr lang="en-US" smtClean="0">
                <a:sym typeface="Arial" charset="0"/>
              </a:rPr>
              <a:t>Fourth level</a:t>
            </a:r>
          </a:p>
          <a:p>
            <a:pPr lvl="4"/>
            <a:r>
              <a:rPr lang="en-US" smtClean="0">
                <a:sym typeface="Arial" charset="0"/>
              </a:rPr>
              <a:t>Fifth level</a:t>
            </a:r>
          </a:p>
        </p:txBody>
      </p:sp>
      <p:sp>
        <p:nvSpPr>
          <p:cNvPr id="102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77125" y="6245225"/>
            <a:ext cx="284163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cs typeface="Arial" charset="0"/>
              </a:defRPr>
            </a:lvl1pPr>
          </a:lstStyle>
          <a:p>
            <a:fld id="{7DF2741A-65EC-45E7-B23D-8C651340CE0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ransition/>
  <p:hf hdr="0" ftr="0" dt="0"/>
  <p:txStyles>
    <p:titleStyle>
      <a:lvl1pPr marL="39688" algn="ctr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algn="ctr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" charset="0"/>
          <a:sym typeface="Arial" charset="0"/>
        </a:defRPr>
      </a:lvl2pPr>
      <a:lvl3pPr marL="39688" algn="ctr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" charset="0"/>
          <a:sym typeface="Arial" charset="0"/>
        </a:defRPr>
      </a:lvl3pPr>
      <a:lvl4pPr marL="39688" algn="ctr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" charset="0"/>
          <a:sym typeface="Arial" charset="0"/>
        </a:defRPr>
      </a:lvl4pPr>
      <a:lvl5pPr marL="39688" algn="ctr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Arial" charset="0"/>
          <a:sym typeface="Arial" charset="0"/>
        </a:defRPr>
      </a:lvl9pPr>
    </p:titleStyle>
    <p:bodyStyle>
      <a:lvl1pPr marL="382588" indent="-342900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fontAlgn="base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600">
          <a:solidFill>
            <a:schemeClr val="tx1"/>
          </a:solidFill>
          <a:latin typeface="+mn-lt"/>
          <a:sym typeface="Arial" charset="0"/>
        </a:defRPr>
      </a:lvl2pPr>
      <a:lvl3pPr marL="1131888" indent="-228600" algn="l" rtl="0" fontAlgn="base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200">
          <a:solidFill>
            <a:schemeClr val="tx1"/>
          </a:solidFill>
          <a:latin typeface="+mn-lt"/>
          <a:sym typeface="Arial" charset="0"/>
        </a:defRPr>
      </a:lvl3pPr>
      <a:lvl4pPr marL="1589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–"/>
        <a:defRPr>
          <a:solidFill>
            <a:schemeClr val="tx1"/>
          </a:solidFill>
          <a:latin typeface="+mn-lt"/>
          <a:sym typeface="Arial" charset="0"/>
        </a:defRPr>
      </a:lvl4pPr>
      <a:lvl5pPr marL="20462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>
          <a:solidFill>
            <a:schemeClr val="tx1"/>
          </a:solidFill>
          <a:latin typeface="+mn-lt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>
          <a:solidFill>
            <a:schemeClr val="tx1"/>
          </a:solidFill>
          <a:latin typeface="+mn-lt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>
          <a:solidFill>
            <a:schemeClr val="tx1"/>
          </a:solidFill>
          <a:latin typeface="+mn-lt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>
          <a:solidFill>
            <a:schemeClr val="tx1"/>
          </a:solidFill>
          <a:latin typeface="+mn-lt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>
          <a:solidFill>
            <a:schemeClr val="tx1"/>
          </a:solidFill>
          <a:latin typeface="+mn-lt"/>
          <a:sym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ransition/>
  <p:txStyles>
    <p:titleStyle>
      <a:lvl1pPr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j-lt"/>
          <a:ea typeface="+mj-ea"/>
          <a:cs typeface="+mj-cs"/>
          <a:sym typeface="Helvetica" charset="0"/>
        </a:defRPr>
      </a:lvl1pPr>
      <a:lvl2pPr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2pPr>
      <a:lvl3pPr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3pPr>
      <a:lvl4pPr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4pPr>
      <a:lvl5pPr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5pPr>
      <a:lvl6pPr marL="4572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6pPr>
      <a:lvl7pPr marL="9144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7pPr>
      <a:lvl8pPr marL="13716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8pPr>
      <a:lvl9pPr marL="18288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9pPr>
    </p:titleStyle>
    <p:bodyStyle>
      <a:lvl1pPr marL="2540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6096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2pPr>
      <a:lvl3pPr marL="9525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3pPr>
      <a:lvl4pPr marL="12954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4pPr>
      <a:lvl5pPr marL="16510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5pPr>
      <a:lvl6pPr marL="21082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6pPr>
      <a:lvl7pPr marL="25654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7pPr>
      <a:lvl8pPr marL="30226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8pPr>
      <a:lvl9pPr marL="34798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304800"/>
            <a:ext cx="7162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828800"/>
            <a:ext cx="7543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91400" y="62484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</a:defRPr>
            </a:lvl1pPr>
          </a:lstStyle>
          <a:p>
            <a:fld id="{A9FA5F68-11B8-4E72-B78C-F527DAC3F41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91493" name="Rectangle 5"/>
          <p:cNvSpPr>
            <a:spLocks noChangeArrowheads="1"/>
          </p:cNvSpPr>
          <p:nvPr userDrawn="1"/>
        </p:nvSpPr>
        <p:spPr bwMode="auto">
          <a:xfrm>
            <a:off x="0" y="1981200"/>
            <a:ext cx="13716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endParaRPr lang="en-US" sz="1400">
              <a:solidFill>
                <a:schemeClr val="tx1"/>
              </a:solidFill>
              <a:latin typeface="Helvetica" charset="0"/>
            </a:endParaRPr>
          </a:p>
          <a:p>
            <a:pPr algn="ctr" eaLnBrk="0" hangingPunct="0"/>
            <a:endParaRPr lang="en-US" sz="1400">
              <a:solidFill>
                <a:schemeClr val="tx1"/>
              </a:solidFill>
              <a:latin typeface="Helvetica" charset="0"/>
            </a:endParaRPr>
          </a:p>
          <a:p>
            <a:pPr algn="ctr" eaLnBrk="0" hangingPunct="0"/>
            <a:endParaRPr lang="en-US" sz="1400">
              <a:solidFill>
                <a:schemeClr val="tx1"/>
              </a:solidFill>
              <a:latin typeface="Helvetica" charset="0"/>
            </a:endParaRPr>
          </a:p>
          <a:p>
            <a:pPr algn="ctr" eaLnBrk="0" hangingPunct="0"/>
            <a:endParaRPr lang="en-US" sz="1400">
              <a:solidFill>
                <a:schemeClr val="tx1"/>
              </a:solidFill>
              <a:latin typeface="Helvetica" charset="0"/>
            </a:endParaRPr>
          </a:p>
          <a:p>
            <a:pPr algn="ctr" eaLnBrk="0" hangingPunct="0"/>
            <a:endParaRPr lang="en-US" sz="1400">
              <a:solidFill>
                <a:schemeClr val="tx1"/>
              </a:solidFill>
              <a:latin typeface="Helvetica" charset="0"/>
            </a:endParaRPr>
          </a:p>
        </p:txBody>
      </p:sp>
      <p:pic>
        <p:nvPicPr>
          <p:cNvPr id="191494" name="Picture 6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8600" y="304800"/>
            <a:ext cx="1084263" cy="1219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91495" name="Line 7"/>
          <p:cNvSpPr>
            <a:spLocks noChangeShapeType="1"/>
          </p:cNvSpPr>
          <p:nvPr userDrawn="1"/>
        </p:nvSpPr>
        <p:spPr bwMode="auto">
          <a:xfrm>
            <a:off x="381000" y="1676400"/>
            <a:ext cx="8610600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lnSpc>
          <a:spcPct val="90000"/>
        </a:lnSpc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90000"/>
        </a:lnSpc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2pPr>
      <a:lvl3pPr marL="11430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16002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4pPr>
      <a:lvl5pPr marL="20574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/>
  <p:txStyles>
    <p:titleStyle>
      <a:lvl1pPr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j-lt"/>
          <a:ea typeface="+mj-ea"/>
          <a:cs typeface="+mj-cs"/>
          <a:sym typeface="Helvetica" charset="0"/>
        </a:defRPr>
      </a:lvl1pPr>
      <a:lvl2pPr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2pPr>
      <a:lvl3pPr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3pPr>
      <a:lvl4pPr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4pPr>
      <a:lvl5pPr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5pPr>
      <a:lvl6pPr marL="4572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6pPr>
      <a:lvl7pPr marL="9144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7pPr>
      <a:lvl8pPr marL="13716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8pPr>
      <a:lvl9pPr marL="18288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9pPr>
    </p:titleStyle>
    <p:bodyStyle>
      <a:lvl1pPr marL="2540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6096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2pPr>
      <a:lvl3pPr marL="9525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3pPr>
      <a:lvl4pPr marL="12954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4pPr>
      <a:lvl5pPr marL="16510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5pPr>
      <a:lvl6pPr marL="21082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6pPr>
      <a:lvl7pPr marL="25654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7pPr>
      <a:lvl8pPr marL="30226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8pPr>
      <a:lvl9pPr marL="34798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/>
  <p:txStyles>
    <p:titleStyle>
      <a:lvl1pPr algn="l" rtl="0" fontAlgn="base">
        <a:spcBef>
          <a:spcPts val="100"/>
        </a:spcBef>
        <a:spcAft>
          <a:spcPct val="0"/>
        </a:spcAft>
        <a:defRPr sz="500">
          <a:solidFill>
            <a:schemeClr val="tx1"/>
          </a:solidFill>
          <a:latin typeface="+mj-lt"/>
          <a:ea typeface="+mj-ea"/>
          <a:cs typeface="+mj-cs"/>
          <a:sym typeface="Helvetica" charset="0"/>
        </a:defRPr>
      </a:lvl1pPr>
      <a:lvl2pPr algn="l" rtl="0" fontAlgn="base">
        <a:spcBef>
          <a:spcPts val="100"/>
        </a:spcBef>
        <a:spcAft>
          <a:spcPct val="0"/>
        </a:spcAft>
        <a:defRPr sz="500">
          <a:solidFill>
            <a:schemeClr val="tx1"/>
          </a:solidFill>
          <a:latin typeface="Helvetica" charset="0"/>
          <a:sym typeface="Helvetica" charset="0"/>
        </a:defRPr>
      </a:lvl2pPr>
      <a:lvl3pPr algn="l" rtl="0" fontAlgn="base">
        <a:spcBef>
          <a:spcPts val="100"/>
        </a:spcBef>
        <a:spcAft>
          <a:spcPct val="0"/>
        </a:spcAft>
        <a:defRPr sz="500">
          <a:solidFill>
            <a:schemeClr val="tx1"/>
          </a:solidFill>
          <a:latin typeface="Helvetica" charset="0"/>
          <a:sym typeface="Helvetica" charset="0"/>
        </a:defRPr>
      </a:lvl3pPr>
      <a:lvl4pPr algn="l" rtl="0" fontAlgn="base">
        <a:spcBef>
          <a:spcPts val="100"/>
        </a:spcBef>
        <a:spcAft>
          <a:spcPct val="0"/>
        </a:spcAft>
        <a:defRPr sz="500">
          <a:solidFill>
            <a:schemeClr val="tx1"/>
          </a:solidFill>
          <a:latin typeface="Helvetica" charset="0"/>
          <a:sym typeface="Helvetica" charset="0"/>
        </a:defRPr>
      </a:lvl4pPr>
      <a:lvl5pPr algn="l" rtl="0" fontAlgn="base">
        <a:spcBef>
          <a:spcPts val="100"/>
        </a:spcBef>
        <a:spcAft>
          <a:spcPct val="0"/>
        </a:spcAft>
        <a:defRPr sz="500">
          <a:solidFill>
            <a:schemeClr val="tx1"/>
          </a:solidFill>
          <a:latin typeface="Helvetica" charset="0"/>
          <a:sym typeface="Helvetica" charset="0"/>
        </a:defRPr>
      </a:lvl5pPr>
      <a:lvl6pPr marL="457200" algn="l" rtl="0" fontAlgn="base">
        <a:spcBef>
          <a:spcPts val="100"/>
        </a:spcBef>
        <a:spcAft>
          <a:spcPct val="0"/>
        </a:spcAft>
        <a:defRPr sz="500">
          <a:solidFill>
            <a:schemeClr val="tx1"/>
          </a:solidFill>
          <a:latin typeface="Helvetica" charset="0"/>
          <a:sym typeface="Helvetica" charset="0"/>
        </a:defRPr>
      </a:lvl6pPr>
      <a:lvl7pPr marL="914400" algn="l" rtl="0" fontAlgn="base">
        <a:spcBef>
          <a:spcPts val="100"/>
        </a:spcBef>
        <a:spcAft>
          <a:spcPct val="0"/>
        </a:spcAft>
        <a:defRPr sz="500">
          <a:solidFill>
            <a:schemeClr val="tx1"/>
          </a:solidFill>
          <a:latin typeface="Helvetica" charset="0"/>
          <a:sym typeface="Helvetica" charset="0"/>
        </a:defRPr>
      </a:lvl7pPr>
      <a:lvl8pPr marL="1371600" algn="l" rtl="0" fontAlgn="base">
        <a:spcBef>
          <a:spcPts val="100"/>
        </a:spcBef>
        <a:spcAft>
          <a:spcPct val="0"/>
        </a:spcAft>
        <a:defRPr sz="500">
          <a:solidFill>
            <a:schemeClr val="tx1"/>
          </a:solidFill>
          <a:latin typeface="Helvetica" charset="0"/>
          <a:sym typeface="Helvetica" charset="0"/>
        </a:defRPr>
      </a:lvl8pPr>
      <a:lvl9pPr marL="1828800" algn="l" rtl="0" fontAlgn="base">
        <a:spcBef>
          <a:spcPts val="100"/>
        </a:spcBef>
        <a:spcAft>
          <a:spcPct val="0"/>
        </a:spcAft>
        <a:defRPr sz="500">
          <a:solidFill>
            <a:schemeClr val="tx1"/>
          </a:solidFill>
          <a:latin typeface="Helvetica" charset="0"/>
          <a:sym typeface="Helvetica" charset="0"/>
        </a:defRPr>
      </a:lvl9pPr>
    </p:titleStyle>
    <p:bodyStyle>
      <a:lvl1pPr marL="254000" algn="l" rtl="0" fontAlgn="base">
        <a:spcBef>
          <a:spcPts val="100"/>
        </a:spcBef>
        <a:spcAft>
          <a:spcPct val="0"/>
        </a:spcAft>
        <a:defRPr sz="5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609600" algn="l" rtl="0" fontAlgn="base">
        <a:spcBef>
          <a:spcPts val="100"/>
        </a:spcBef>
        <a:spcAft>
          <a:spcPct val="0"/>
        </a:spcAft>
        <a:defRPr sz="500">
          <a:solidFill>
            <a:schemeClr val="tx1"/>
          </a:solidFill>
          <a:latin typeface="+mn-lt"/>
          <a:sym typeface="Helvetica" charset="0"/>
        </a:defRPr>
      </a:lvl2pPr>
      <a:lvl3pPr marL="952500" algn="l" rtl="0" fontAlgn="base">
        <a:spcBef>
          <a:spcPts val="100"/>
        </a:spcBef>
        <a:spcAft>
          <a:spcPct val="0"/>
        </a:spcAft>
        <a:defRPr sz="500">
          <a:solidFill>
            <a:schemeClr val="tx1"/>
          </a:solidFill>
          <a:latin typeface="+mn-lt"/>
          <a:sym typeface="Helvetica" charset="0"/>
        </a:defRPr>
      </a:lvl3pPr>
      <a:lvl4pPr marL="1295400" algn="l" rtl="0" fontAlgn="base">
        <a:spcBef>
          <a:spcPts val="100"/>
        </a:spcBef>
        <a:spcAft>
          <a:spcPct val="0"/>
        </a:spcAft>
        <a:defRPr sz="500">
          <a:solidFill>
            <a:schemeClr val="tx1"/>
          </a:solidFill>
          <a:latin typeface="+mn-lt"/>
          <a:sym typeface="Helvetica" charset="0"/>
        </a:defRPr>
      </a:lvl4pPr>
      <a:lvl5pPr marL="1651000" algn="l" rtl="0" fontAlgn="base">
        <a:spcBef>
          <a:spcPts val="100"/>
        </a:spcBef>
        <a:spcAft>
          <a:spcPct val="0"/>
        </a:spcAft>
        <a:defRPr sz="500">
          <a:solidFill>
            <a:schemeClr val="tx1"/>
          </a:solidFill>
          <a:latin typeface="+mn-lt"/>
          <a:sym typeface="Helvetica" charset="0"/>
        </a:defRPr>
      </a:lvl5pPr>
      <a:lvl6pPr marL="2108200" algn="l" rtl="0" fontAlgn="base">
        <a:spcBef>
          <a:spcPts val="100"/>
        </a:spcBef>
        <a:spcAft>
          <a:spcPct val="0"/>
        </a:spcAft>
        <a:defRPr sz="500">
          <a:solidFill>
            <a:schemeClr val="tx1"/>
          </a:solidFill>
          <a:latin typeface="+mn-lt"/>
          <a:sym typeface="Helvetica" charset="0"/>
        </a:defRPr>
      </a:lvl6pPr>
      <a:lvl7pPr marL="2565400" algn="l" rtl="0" fontAlgn="base">
        <a:spcBef>
          <a:spcPts val="100"/>
        </a:spcBef>
        <a:spcAft>
          <a:spcPct val="0"/>
        </a:spcAft>
        <a:defRPr sz="500">
          <a:solidFill>
            <a:schemeClr val="tx1"/>
          </a:solidFill>
          <a:latin typeface="+mn-lt"/>
          <a:sym typeface="Helvetica" charset="0"/>
        </a:defRPr>
      </a:lvl7pPr>
      <a:lvl8pPr marL="3022600" algn="l" rtl="0" fontAlgn="base">
        <a:spcBef>
          <a:spcPts val="100"/>
        </a:spcBef>
        <a:spcAft>
          <a:spcPct val="0"/>
        </a:spcAft>
        <a:defRPr sz="500">
          <a:solidFill>
            <a:schemeClr val="tx1"/>
          </a:solidFill>
          <a:latin typeface="+mn-lt"/>
          <a:sym typeface="Helvetica" charset="0"/>
        </a:defRPr>
      </a:lvl8pPr>
      <a:lvl9pPr marL="3479800" algn="l" rtl="0" fontAlgn="base">
        <a:spcBef>
          <a:spcPts val="100"/>
        </a:spcBef>
        <a:spcAft>
          <a:spcPct val="0"/>
        </a:spcAft>
        <a:defRPr sz="500">
          <a:solidFill>
            <a:schemeClr val="tx1"/>
          </a:solidFill>
          <a:latin typeface="+mn-lt"/>
          <a:sym typeface="Helvetica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/>
  <p:txStyles>
    <p:titleStyle>
      <a:lvl1pPr marL="39688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sym typeface="Arial" charset="0"/>
        </a:defRPr>
      </a:lvl2pPr>
      <a:lvl3pPr marL="39688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sym typeface="Arial" charset="0"/>
        </a:defRPr>
      </a:lvl3pPr>
      <a:lvl4pPr marL="39688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sym typeface="Arial" charset="0"/>
        </a:defRPr>
      </a:lvl4pPr>
      <a:lvl5pPr marL="39688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sym typeface="Arial" charset="0"/>
        </a:defRPr>
      </a:lvl9pPr>
    </p:titleStyle>
    <p:bodyStyle>
      <a:lvl1pPr marL="649288" indent="-609600" algn="l" rtl="0" fontAlgn="base">
        <a:spcBef>
          <a:spcPts val="700"/>
        </a:spcBef>
        <a:spcAft>
          <a:spcPct val="0"/>
        </a:spcAft>
        <a:buClr>
          <a:srgbClr val="FBC337"/>
        </a:buClr>
        <a:buSzPct val="100000"/>
        <a:buFont typeface="Wingdings" pitchFamily="2" charset="2"/>
        <a:buChar char="Ø"/>
        <a:defRPr sz="2800">
          <a:solidFill>
            <a:schemeClr val="tx1"/>
          </a:solidFill>
          <a:latin typeface="+mn-lt"/>
          <a:ea typeface="+mn-ea"/>
          <a:cs typeface="+mn-cs"/>
          <a:sym typeface="Tahoma" pitchFamily="34" charset="0"/>
        </a:defRPr>
      </a:lvl1pPr>
      <a:lvl2pPr marL="1030288" indent="-533400" algn="l" rtl="0" fontAlgn="base">
        <a:spcBef>
          <a:spcPts val="600"/>
        </a:spcBef>
        <a:spcAft>
          <a:spcPct val="0"/>
        </a:spcAft>
        <a:buClr>
          <a:srgbClr val="FF9933"/>
        </a:buClr>
        <a:buSzPct val="100000"/>
        <a:buFont typeface="Tahoma" pitchFamily="34" charset="0"/>
        <a:buChar char="•"/>
        <a:defRPr sz="2400">
          <a:solidFill>
            <a:schemeClr val="tx1"/>
          </a:solidFill>
          <a:latin typeface="+mn-lt"/>
          <a:sym typeface="Tahoma" pitchFamily="34" charset="0"/>
        </a:defRPr>
      </a:lvl2pPr>
      <a:lvl3pPr marL="1411288" indent="-457200" algn="l" rtl="0" fontAlgn="base">
        <a:spcBef>
          <a:spcPts val="500"/>
        </a:spcBef>
        <a:spcAft>
          <a:spcPct val="0"/>
        </a:spcAft>
        <a:buClr>
          <a:srgbClr val="FF9933"/>
        </a:buClr>
        <a:buSzPct val="100000"/>
        <a:buFont typeface="Tahoma" pitchFamily="34" charset="0"/>
        <a:buChar char="•"/>
        <a:defRPr sz="2000">
          <a:solidFill>
            <a:schemeClr val="tx1"/>
          </a:solidFill>
          <a:latin typeface="+mn-lt"/>
          <a:sym typeface="Tahoma" pitchFamily="34" charset="0"/>
        </a:defRPr>
      </a:lvl3pPr>
      <a:lvl4pPr marL="1792288" indent="-381000" algn="l" rtl="0" fontAlgn="base">
        <a:spcBef>
          <a:spcPts val="500"/>
        </a:spcBef>
        <a:spcAft>
          <a:spcPct val="0"/>
        </a:spcAft>
        <a:buClr>
          <a:srgbClr val="FF9933"/>
        </a:buClr>
        <a:buSzPct val="100000"/>
        <a:buFont typeface="Tahoma" pitchFamily="34" charset="0"/>
        <a:buChar char="–"/>
        <a:defRPr sz="2000">
          <a:solidFill>
            <a:schemeClr val="tx1"/>
          </a:solidFill>
          <a:latin typeface="+mn-lt"/>
          <a:sym typeface="Tahoma" pitchFamily="34" charset="0"/>
        </a:defRPr>
      </a:lvl4pPr>
      <a:lvl5pPr marL="2249488" indent="-381000" algn="l" rtl="0" fontAlgn="base">
        <a:spcBef>
          <a:spcPts val="500"/>
        </a:spcBef>
        <a:spcAft>
          <a:spcPct val="0"/>
        </a:spcAft>
        <a:buClr>
          <a:srgbClr val="FF9933"/>
        </a:buClr>
        <a:buSzPct val="100000"/>
        <a:buFont typeface="Tahoma" pitchFamily="34" charset="0"/>
        <a:buChar char="»"/>
        <a:defRPr sz="2000">
          <a:solidFill>
            <a:schemeClr val="tx1"/>
          </a:solidFill>
          <a:latin typeface="+mn-lt"/>
          <a:sym typeface="Tahoma" pitchFamily="34" charset="0"/>
        </a:defRPr>
      </a:lvl5pPr>
      <a:lvl6pPr marL="2706688" indent="-381000" algn="l" rtl="0" fontAlgn="base">
        <a:spcBef>
          <a:spcPts val="500"/>
        </a:spcBef>
        <a:spcAft>
          <a:spcPct val="0"/>
        </a:spcAft>
        <a:buClr>
          <a:srgbClr val="FF9933"/>
        </a:buClr>
        <a:buSzPct val="100000"/>
        <a:buFont typeface="Tahoma" pitchFamily="34" charset="0"/>
        <a:buChar char="»"/>
        <a:defRPr sz="2000">
          <a:solidFill>
            <a:schemeClr val="tx1"/>
          </a:solidFill>
          <a:latin typeface="+mn-lt"/>
          <a:sym typeface="Tahoma" pitchFamily="34" charset="0"/>
        </a:defRPr>
      </a:lvl6pPr>
      <a:lvl7pPr marL="3163888" indent="-381000" algn="l" rtl="0" fontAlgn="base">
        <a:spcBef>
          <a:spcPts val="500"/>
        </a:spcBef>
        <a:spcAft>
          <a:spcPct val="0"/>
        </a:spcAft>
        <a:buClr>
          <a:srgbClr val="FF9933"/>
        </a:buClr>
        <a:buSzPct val="100000"/>
        <a:buFont typeface="Tahoma" pitchFamily="34" charset="0"/>
        <a:buChar char="»"/>
        <a:defRPr sz="2000">
          <a:solidFill>
            <a:schemeClr val="tx1"/>
          </a:solidFill>
          <a:latin typeface="+mn-lt"/>
          <a:sym typeface="Tahoma" pitchFamily="34" charset="0"/>
        </a:defRPr>
      </a:lvl7pPr>
      <a:lvl8pPr marL="3621088" indent="-381000" algn="l" rtl="0" fontAlgn="base">
        <a:spcBef>
          <a:spcPts val="500"/>
        </a:spcBef>
        <a:spcAft>
          <a:spcPct val="0"/>
        </a:spcAft>
        <a:buClr>
          <a:srgbClr val="FF9933"/>
        </a:buClr>
        <a:buSzPct val="100000"/>
        <a:buFont typeface="Tahoma" pitchFamily="34" charset="0"/>
        <a:buChar char="»"/>
        <a:defRPr sz="2000">
          <a:solidFill>
            <a:schemeClr val="tx1"/>
          </a:solidFill>
          <a:latin typeface="+mn-lt"/>
          <a:sym typeface="Tahoma" pitchFamily="34" charset="0"/>
        </a:defRPr>
      </a:lvl8pPr>
      <a:lvl9pPr marL="4078288" indent="-381000" algn="l" rtl="0" fontAlgn="base">
        <a:spcBef>
          <a:spcPts val="500"/>
        </a:spcBef>
        <a:spcAft>
          <a:spcPct val="0"/>
        </a:spcAft>
        <a:buClr>
          <a:srgbClr val="FF9933"/>
        </a:buClr>
        <a:buSzPct val="100000"/>
        <a:buFont typeface="Tahoma" pitchFamily="34" charset="0"/>
        <a:buChar char="»"/>
        <a:defRPr sz="2000">
          <a:solidFill>
            <a:schemeClr val="tx1"/>
          </a:solidFill>
          <a:latin typeface="+mn-lt"/>
          <a:sym typeface="Tahoma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/>
  <p:txStyles>
    <p:titleStyle>
      <a:lvl1pPr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j-lt"/>
          <a:ea typeface="+mj-ea"/>
          <a:cs typeface="+mj-cs"/>
          <a:sym typeface="Helvetica" charset="0"/>
        </a:defRPr>
      </a:lvl1pPr>
      <a:lvl2pPr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2pPr>
      <a:lvl3pPr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3pPr>
      <a:lvl4pPr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4pPr>
      <a:lvl5pPr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5pPr>
      <a:lvl6pPr marL="4572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6pPr>
      <a:lvl7pPr marL="9144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7pPr>
      <a:lvl8pPr marL="13716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8pPr>
      <a:lvl9pPr marL="18288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9pPr>
    </p:titleStyle>
    <p:bodyStyle>
      <a:lvl1pPr marL="2540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6096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2pPr>
      <a:lvl3pPr marL="9525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3pPr>
      <a:lvl4pPr marL="12954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4pPr>
      <a:lvl5pPr marL="16510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5pPr>
      <a:lvl6pPr marL="21082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6pPr>
      <a:lvl7pPr marL="25654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7pPr>
      <a:lvl8pPr marL="30226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8pPr>
      <a:lvl9pPr marL="34798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/>
  <p:txStyles>
    <p:titleStyle>
      <a:lvl1pPr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j-lt"/>
          <a:ea typeface="+mj-ea"/>
          <a:cs typeface="+mj-cs"/>
          <a:sym typeface="Helvetica" charset="0"/>
        </a:defRPr>
      </a:lvl1pPr>
      <a:lvl2pPr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2pPr>
      <a:lvl3pPr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3pPr>
      <a:lvl4pPr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4pPr>
      <a:lvl5pPr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5pPr>
      <a:lvl6pPr marL="4572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6pPr>
      <a:lvl7pPr marL="9144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7pPr>
      <a:lvl8pPr marL="13716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8pPr>
      <a:lvl9pPr marL="18288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9pPr>
    </p:titleStyle>
    <p:bodyStyle>
      <a:lvl1pPr marL="2540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6096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2pPr>
      <a:lvl3pPr marL="9525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3pPr>
      <a:lvl4pPr marL="12954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4pPr>
      <a:lvl5pPr marL="16510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5pPr>
      <a:lvl6pPr marL="21082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6pPr>
      <a:lvl7pPr marL="25654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7pPr>
      <a:lvl8pPr marL="30226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8pPr>
      <a:lvl9pPr marL="34798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ransition/>
  <p:txStyles>
    <p:titleStyle>
      <a:lvl1pPr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j-lt"/>
          <a:ea typeface="+mj-ea"/>
          <a:cs typeface="+mj-cs"/>
          <a:sym typeface="Helvetica" charset="0"/>
        </a:defRPr>
      </a:lvl1pPr>
      <a:lvl2pPr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2pPr>
      <a:lvl3pPr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3pPr>
      <a:lvl4pPr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4pPr>
      <a:lvl5pPr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5pPr>
      <a:lvl6pPr marL="4572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6pPr>
      <a:lvl7pPr marL="9144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7pPr>
      <a:lvl8pPr marL="13716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8pPr>
      <a:lvl9pPr marL="18288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9pPr>
    </p:titleStyle>
    <p:bodyStyle>
      <a:lvl1pPr marL="2540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6096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2pPr>
      <a:lvl3pPr marL="9525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3pPr>
      <a:lvl4pPr marL="12954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4pPr>
      <a:lvl5pPr marL="16510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5pPr>
      <a:lvl6pPr marL="21082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6pPr>
      <a:lvl7pPr marL="25654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7pPr>
      <a:lvl8pPr marL="30226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8pPr>
      <a:lvl9pPr marL="34798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ransition/>
  <p:txStyles>
    <p:titleStyle>
      <a:lvl1pPr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j-lt"/>
          <a:ea typeface="+mj-ea"/>
          <a:cs typeface="+mj-cs"/>
          <a:sym typeface="Helvetica" charset="0"/>
        </a:defRPr>
      </a:lvl1pPr>
      <a:lvl2pPr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2pPr>
      <a:lvl3pPr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3pPr>
      <a:lvl4pPr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4pPr>
      <a:lvl5pPr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5pPr>
      <a:lvl6pPr marL="4572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6pPr>
      <a:lvl7pPr marL="9144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7pPr>
      <a:lvl8pPr marL="13716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8pPr>
      <a:lvl9pPr marL="18288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9pPr>
    </p:titleStyle>
    <p:bodyStyle>
      <a:lvl1pPr marL="2540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6096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2pPr>
      <a:lvl3pPr marL="9525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3pPr>
      <a:lvl4pPr marL="12954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4pPr>
      <a:lvl5pPr marL="16510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5pPr>
      <a:lvl6pPr marL="21082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6pPr>
      <a:lvl7pPr marL="25654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7pPr>
      <a:lvl8pPr marL="30226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8pPr>
      <a:lvl9pPr marL="34798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ransition/>
  <p:txStyles>
    <p:titleStyle>
      <a:lvl1pPr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j-lt"/>
          <a:ea typeface="+mj-ea"/>
          <a:cs typeface="+mj-cs"/>
          <a:sym typeface="Helvetica" charset="0"/>
        </a:defRPr>
      </a:lvl1pPr>
      <a:lvl2pPr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2pPr>
      <a:lvl3pPr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3pPr>
      <a:lvl4pPr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4pPr>
      <a:lvl5pPr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5pPr>
      <a:lvl6pPr marL="4572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6pPr>
      <a:lvl7pPr marL="9144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7pPr>
      <a:lvl8pPr marL="13716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8pPr>
      <a:lvl9pPr marL="18288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Helvetica" charset="0"/>
          <a:sym typeface="Helvetica" charset="0"/>
        </a:defRPr>
      </a:lvl9pPr>
    </p:titleStyle>
    <p:bodyStyle>
      <a:lvl1pPr marL="2540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6096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2pPr>
      <a:lvl3pPr marL="9525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3pPr>
      <a:lvl4pPr marL="12954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4pPr>
      <a:lvl5pPr marL="16510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5pPr>
      <a:lvl6pPr marL="21082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6pPr>
      <a:lvl7pPr marL="25654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7pPr>
      <a:lvl8pPr marL="30226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8pPr>
      <a:lvl9pPr marL="3479800" algn="l" rtl="0" fontAlgn="base">
        <a:spcBef>
          <a:spcPts val="100"/>
        </a:spcBef>
        <a:spcAft>
          <a:spcPct val="0"/>
        </a:spcAft>
        <a:defRPr sz="600">
          <a:solidFill>
            <a:schemeClr val="tx1"/>
          </a:solidFill>
          <a:latin typeface="+mn-lt"/>
          <a:sym typeface="Helvetica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9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0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gif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3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3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53C01-6739-4C40-B474-4CF90746359A}" type="slidenum">
              <a:rPr lang="en-US"/>
              <a:pPr/>
              <a:t>1</a:t>
            </a:fld>
            <a:endParaRPr lang="en-US"/>
          </a:p>
        </p:txBody>
      </p:sp>
      <p:pic>
        <p:nvPicPr>
          <p:cNvPr id="240642" name="Picture 2" descr="116_1687_Fo1"/>
          <p:cNvPicPr>
            <a:picLocks noChangeAspect="1" noChangeArrowheads="1"/>
          </p:cNvPicPr>
          <p:nvPr/>
        </p:nvPicPr>
        <p:blipFill>
          <a:blip r:embed="rId3" cstate="print"/>
          <a:srcRect r="9973"/>
          <a:stretch>
            <a:fillRect/>
          </a:stretch>
        </p:blipFill>
        <p:spPr bwMode="auto">
          <a:xfrm>
            <a:off x="-163513" y="0"/>
            <a:ext cx="9307513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0643" name="WordArt 3"/>
          <p:cNvSpPr>
            <a:spLocks noChangeArrowheads="1" noChangeShapeType="1" noTextEdit="1"/>
          </p:cNvSpPr>
          <p:nvPr/>
        </p:nvSpPr>
        <p:spPr bwMode="auto">
          <a:xfrm>
            <a:off x="2981325" y="677863"/>
            <a:ext cx="2695575" cy="14573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600" kern="1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latin typeface="Arial Black"/>
              </a:rPr>
              <a:t>South Pole</a:t>
            </a:r>
          </a:p>
        </p:txBody>
      </p:sp>
      <p:pic>
        <p:nvPicPr>
          <p:cNvPr id="240644" name="Picture 4" descr="icecube-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28600"/>
            <a:ext cx="1231900" cy="1397000"/>
          </a:xfrm>
          <a:prstGeom prst="rect">
            <a:avLst/>
          </a:prstGeom>
          <a:noFill/>
        </p:spPr>
      </p:pic>
      <p:sp>
        <p:nvSpPr>
          <p:cNvPr id="240645" name="Rectangle 5"/>
          <p:cNvSpPr>
            <a:spLocks/>
          </p:cNvSpPr>
          <p:nvPr/>
        </p:nvSpPr>
        <p:spPr bwMode="auto">
          <a:xfrm>
            <a:off x="0" y="5029200"/>
            <a:ext cx="89154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/>
            <a:r>
              <a:rPr lang="en-US" sz="2800" b="1">
                <a:solidFill>
                  <a:schemeClr val="tx1"/>
                </a:solidFill>
                <a:latin typeface="Verdana" pitchFamily="34" charset="0"/>
                <a:sym typeface="Verdana" pitchFamily="34" charset="0"/>
              </a:rPr>
              <a:t>Searching for Neutrinos – Project IceCube</a:t>
            </a:r>
          </a:p>
        </p:txBody>
      </p:sp>
      <p:sp>
        <p:nvSpPr>
          <p:cNvPr id="240646" name="Text Box 6"/>
          <p:cNvSpPr txBox="1">
            <a:spLocks/>
          </p:cNvSpPr>
          <p:nvPr/>
        </p:nvSpPr>
        <p:spPr bwMode="auto">
          <a:xfrm>
            <a:off x="2971800" y="5791200"/>
            <a:ext cx="2971800" cy="3693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Jim </a:t>
            </a:r>
            <a:r>
              <a:rPr lang="en-US" sz="1800" dirty="0" smtClean="0"/>
              <a:t>Haugen / Terry Benson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2"/>
          <p:cNvSpPr txBox="1">
            <a:spLocks/>
          </p:cNvSpPr>
          <p:nvPr/>
        </p:nvSpPr>
        <p:spPr bwMode="auto">
          <a:xfrm>
            <a:off x="1447800" y="1600200"/>
            <a:ext cx="6629400" cy="40703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Fun Neutrino Facts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1"/>
              <a:t>Each second, 50 trillion neutrinos go through your body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1"/>
              <a:t>The 20mg of Potassium 40 in your body emits about 340M neutrinos per day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1"/>
              <a:t>A hundred light years thickness of lead, on average, would stop a single neutrino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1"/>
              <a:t>Hard, hard, hard to catch these buggers….</a:t>
            </a:r>
          </a:p>
          <a:p>
            <a:pPr>
              <a:spcBef>
                <a:spcPct val="50000"/>
              </a:spcBef>
            </a:pPr>
            <a:endParaRPr lang="en-US" sz="2000" b="1"/>
          </a:p>
          <a:p>
            <a:pPr>
              <a:spcBef>
                <a:spcPct val="50000"/>
              </a:spcBef>
              <a:buFontTx/>
              <a:buChar char="•"/>
            </a:pPr>
            <a:endParaRPr lang="en-US" sz="1800"/>
          </a:p>
        </p:txBody>
      </p:sp>
      <p:pic>
        <p:nvPicPr>
          <p:cNvPr id="219139" name="Picture 3" descr="icecube-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152400"/>
            <a:ext cx="1231900" cy="139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Line 32"/>
          <p:cNvSpPr>
            <a:spLocks noChangeShapeType="1"/>
          </p:cNvSpPr>
          <p:nvPr/>
        </p:nvSpPr>
        <p:spPr bwMode="auto">
          <a:xfrm flipH="1">
            <a:off x="2268538" y="1125538"/>
            <a:ext cx="963612" cy="803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71622" tIns="35810" rIns="71622" bIns="35810"/>
          <a:lstStyle/>
          <a:p>
            <a:endParaRPr lang="en-US"/>
          </a:p>
        </p:txBody>
      </p:sp>
      <p:sp>
        <p:nvSpPr>
          <p:cNvPr id="264195" name="Rectangle 1"/>
          <p:cNvSpPr>
            <a:spLocks/>
          </p:cNvSpPr>
          <p:nvPr/>
        </p:nvSpPr>
        <p:spPr bwMode="auto">
          <a:xfrm>
            <a:off x="277813" y="160338"/>
            <a:ext cx="9544050" cy="455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820738"/>
            <a:r>
              <a:rPr lang="en-US" sz="2500">
                <a:solidFill>
                  <a:schemeClr val="tx1"/>
                </a:solidFill>
                <a:latin typeface="Helvetica" charset="0"/>
                <a:ea typeface="ヒラギノ角ゴ ProN W3" charset="-128"/>
                <a:cs typeface="Helvetica" charset="0"/>
                <a:sym typeface="Helvetica" charset="0"/>
              </a:rPr>
              <a:t>The IceCube Neutrino Observatory - A Wealth of Science...</a:t>
            </a:r>
          </a:p>
        </p:txBody>
      </p:sp>
      <p:pic>
        <p:nvPicPr>
          <p:cNvPr id="26419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0275" y="2125663"/>
            <a:ext cx="4852988" cy="3990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64197" name="AutoShape 3"/>
          <p:cNvSpPr>
            <a:spLocks/>
          </p:cNvSpPr>
          <p:nvPr/>
        </p:nvSpPr>
        <p:spPr bwMode="auto">
          <a:xfrm>
            <a:off x="5795963" y="5572125"/>
            <a:ext cx="204787" cy="25876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 defTabSz="820738"/>
            <a:endParaRPr lang="en-US" sz="3000">
              <a:latin typeface="Gill Sans" charset="0"/>
              <a:ea typeface="ヒラギノ角ゴ ProN W3" charset="-128"/>
              <a:sym typeface="Gill Sans" charset="0"/>
            </a:endParaRPr>
          </a:p>
        </p:txBody>
      </p:sp>
      <p:pic>
        <p:nvPicPr>
          <p:cNvPr id="26419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5538" y="5911850"/>
            <a:ext cx="517525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6419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64313" y="1928813"/>
            <a:ext cx="668337" cy="428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6420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80313" y="2527300"/>
            <a:ext cx="698500" cy="544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6420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80313" y="936625"/>
            <a:ext cx="698500" cy="866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6420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23963" y="3803650"/>
            <a:ext cx="2633662" cy="965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6420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1775" y="1722438"/>
            <a:ext cx="2874963" cy="1671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64204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86125" y="901700"/>
            <a:ext cx="2170113" cy="1657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64205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60775" y="6008688"/>
            <a:ext cx="633413" cy="652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64206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14625" y="6037263"/>
            <a:ext cx="874713" cy="598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64207" name="Picture 1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339975" y="5500688"/>
            <a:ext cx="401638" cy="401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64208" name="Line 14"/>
          <p:cNvSpPr>
            <a:spLocks noChangeShapeType="1"/>
          </p:cNvSpPr>
          <p:nvPr/>
        </p:nvSpPr>
        <p:spPr bwMode="auto">
          <a:xfrm flipH="1">
            <a:off x="2595563" y="5689600"/>
            <a:ext cx="3308350" cy="0"/>
          </a:xfrm>
          <a:prstGeom prst="line">
            <a:avLst/>
          </a:prstGeom>
          <a:noFill/>
          <a:ln w="12700">
            <a:solidFill>
              <a:srgbClr val="804000"/>
            </a:solidFill>
            <a:round/>
            <a:headEnd type="stealth" w="med" len="med"/>
            <a:tailEnd/>
          </a:ln>
        </p:spPr>
        <p:txBody>
          <a:bodyPr lIns="71622" tIns="35810" rIns="71622" bIns="35810"/>
          <a:lstStyle/>
          <a:p>
            <a:endParaRPr lang="en-US"/>
          </a:p>
        </p:txBody>
      </p:sp>
      <p:sp>
        <p:nvSpPr>
          <p:cNvPr id="264209" name="AutoShape 15"/>
          <p:cNvSpPr>
            <a:spLocks/>
          </p:cNvSpPr>
          <p:nvPr/>
        </p:nvSpPr>
        <p:spPr bwMode="auto">
          <a:xfrm>
            <a:off x="2165350" y="5311775"/>
            <a:ext cx="766763" cy="615950"/>
          </a:xfrm>
          <a:custGeom>
            <a:avLst/>
            <a:gdLst>
              <a:gd name="T0" fmla="*/ 0 w 20985"/>
              <a:gd name="T1" fmla="*/ 0 h 21183"/>
              <a:gd name="T2" fmla="*/ 20985 w 20985"/>
              <a:gd name="T3" fmla="*/ 21183 h 21183"/>
            </a:gdLst>
            <a:ahLst/>
            <a:cxnLst/>
            <a:rect l="T0" t="T1" r="T2" b="T3"/>
            <a:pathLst>
              <a:path w="20985" h="21183">
                <a:moveTo>
                  <a:pt x="0" y="0"/>
                </a:moveTo>
                <a:cubicBezTo>
                  <a:pt x="9970" y="6834"/>
                  <a:pt x="16831" y="16207"/>
                  <a:pt x="15184" y="18354"/>
                </a:cubicBezTo>
                <a:cubicBezTo>
                  <a:pt x="12696" y="21600"/>
                  <a:pt x="7687" y="21327"/>
                  <a:pt x="3659" y="20990"/>
                </a:cubicBezTo>
                <a:cubicBezTo>
                  <a:pt x="2019" y="20853"/>
                  <a:pt x="3313" y="18475"/>
                  <a:pt x="4665" y="17476"/>
                </a:cubicBezTo>
                <a:cubicBezTo>
                  <a:pt x="9260" y="14079"/>
                  <a:pt x="14270" y="9861"/>
                  <a:pt x="20124" y="10544"/>
                </a:cubicBezTo>
                <a:cubicBezTo>
                  <a:pt x="21600" y="10716"/>
                  <a:pt x="21221" y="14449"/>
                  <a:pt x="18660" y="15035"/>
                </a:cubicBezTo>
                <a:cubicBezTo>
                  <a:pt x="16099" y="15621"/>
                  <a:pt x="11160" y="15816"/>
                  <a:pt x="10062" y="14352"/>
                </a:cubicBezTo>
                <a:cubicBezTo>
                  <a:pt x="9376" y="13437"/>
                  <a:pt x="17928" y="12301"/>
                  <a:pt x="12806" y="14352"/>
                </a:cubicBezTo>
              </a:path>
            </a:pathLst>
          </a:cu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820738"/>
            <a:endParaRPr lang="en-US" sz="3000"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264210" name="Rectangle 16"/>
          <p:cNvSpPr>
            <a:spLocks/>
          </p:cNvSpPr>
          <p:nvPr/>
        </p:nvSpPr>
        <p:spPr bwMode="auto">
          <a:xfrm>
            <a:off x="1839913" y="5264150"/>
            <a:ext cx="463550" cy="231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820738"/>
            <a:r>
              <a:rPr lang="en-US" sz="1300">
                <a:solidFill>
                  <a:schemeClr val="tx1"/>
                </a:solidFill>
                <a:latin typeface="Apple LiGothic Medium" charset="-120"/>
                <a:ea typeface="Apple LiGothic Medium" charset="-120"/>
                <a:sym typeface="Apple LiGothic Medium" charset="-120"/>
              </a:rPr>
              <a:t>χ</a:t>
            </a:r>
          </a:p>
        </p:txBody>
      </p:sp>
      <p:sp>
        <p:nvSpPr>
          <p:cNvPr id="264211" name="Line 17"/>
          <p:cNvSpPr>
            <a:spLocks noChangeShapeType="1"/>
          </p:cNvSpPr>
          <p:nvPr/>
        </p:nvSpPr>
        <p:spPr bwMode="auto">
          <a:xfrm flipH="1">
            <a:off x="4179888" y="5773738"/>
            <a:ext cx="1714500" cy="558800"/>
          </a:xfrm>
          <a:prstGeom prst="line">
            <a:avLst/>
          </a:prstGeom>
          <a:noFill/>
          <a:ln w="12700">
            <a:solidFill>
              <a:srgbClr val="804000"/>
            </a:solidFill>
            <a:round/>
            <a:headEnd type="stealth" w="med" len="med"/>
            <a:tailEnd/>
          </a:ln>
        </p:spPr>
        <p:txBody>
          <a:bodyPr lIns="71622" tIns="35810" rIns="71622" bIns="35810"/>
          <a:lstStyle/>
          <a:p>
            <a:endParaRPr lang="en-US"/>
          </a:p>
        </p:txBody>
      </p:sp>
      <p:sp>
        <p:nvSpPr>
          <p:cNvPr id="264212" name="Line 18"/>
          <p:cNvSpPr>
            <a:spLocks noChangeShapeType="1"/>
          </p:cNvSpPr>
          <p:nvPr/>
        </p:nvSpPr>
        <p:spPr bwMode="auto">
          <a:xfrm>
            <a:off x="5903913" y="5761038"/>
            <a:ext cx="227012" cy="595312"/>
          </a:xfrm>
          <a:prstGeom prst="line">
            <a:avLst/>
          </a:prstGeom>
          <a:noFill/>
          <a:ln w="12700">
            <a:solidFill>
              <a:srgbClr val="804000"/>
            </a:solidFill>
            <a:round/>
            <a:headEnd type="stealth" w="med" len="med"/>
            <a:tailEnd/>
          </a:ln>
        </p:spPr>
        <p:txBody>
          <a:bodyPr lIns="71622" tIns="35810" rIns="71622" bIns="35810"/>
          <a:lstStyle/>
          <a:p>
            <a:endParaRPr lang="en-US"/>
          </a:p>
        </p:txBody>
      </p:sp>
      <p:sp>
        <p:nvSpPr>
          <p:cNvPr id="264213" name="Line 19"/>
          <p:cNvSpPr>
            <a:spLocks noChangeShapeType="1"/>
          </p:cNvSpPr>
          <p:nvPr/>
        </p:nvSpPr>
        <p:spPr bwMode="auto">
          <a:xfrm>
            <a:off x="5953125" y="5715000"/>
            <a:ext cx="2559050" cy="344488"/>
          </a:xfrm>
          <a:prstGeom prst="line">
            <a:avLst/>
          </a:prstGeom>
          <a:noFill/>
          <a:ln w="12700">
            <a:solidFill>
              <a:srgbClr val="804000"/>
            </a:solidFill>
            <a:round/>
            <a:headEnd type="stealth" w="med" len="med"/>
            <a:tailEnd/>
          </a:ln>
        </p:spPr>
        <p:txBody>
          <a:bodyPr lIns="71622" tIns="35810" rIns="71622" bIns="35810"/>
          <a:lstStyle/>
          <a:p>
            <a:endParaRPr lang="en-US"/>
          </a:p>
        </p:txBody>
      </p:sp>
      <p:sp>
        <p:nvSpPr>
          <p:cNvPr id="264214" name="Line 20"/>
          <p:cNvSpPr>
            <a:spLocks noChangeShapeType="1"/>
          </p:cNvSpPr>
          <p:nvPr/>
        </p:nvSpPr>
        <p:spPr bwMode="auto">
          <a:xfrm rot="10800000" flipH="1">
            <a:off x="5916613" y="1857375"/>
            <a:ext cx="1654175" cy="3797300"/>
          </a:xfrm>
          <a:prstGeom prst="line">
            <a:avLst/>
          </a:prstGeom>
          <a:noFill/>
          <a:ln w="12700">
            <a:solidFill>
              <a:srgbClr val="804000"/>
            </a:solidFill>
            <a:round/>
            <a:headEnd type="stealth" w="med" len="med"/>
            <a:tailEnd/>
          </a:ln>
        </p:spPr>
        <p:txBody>
          <a:bodyPr lIns="71622" tIns="35810" rIns="71622" bIns="35810"/>
          <a:lstStyle/>
          <a:p>
            <a:endParaRPr lang="en-US"/>
          </a:p>
        </p:txBody>
      </p:sp>
      <p:sp>
        <p:nvSpPr>
          <p:cNvPr id="264215" name="Line 21"/>
          <p:cNvSpPr>
            <a:spLocks noChangeShapeType="1"/>
          </p:cNvSpPr>
          <p:nvPr/>
        </p:nvSpPr>
        <p:spPr bwMode="auto">
          <a:xfrm rot="10800000" flipH="1">
            <a:off x="7840663" y="1868488"/>
            <a:ext cx="76200" cy="63500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 type="stealth" w="med" len="med"/>
            <a:tailEnd/>
          </a:ln>
        </p:spPr>
        <p:txBody>
          <a:bodyPr lIns="71622" tIns="35810" rIns="71622" bIns="35810"/>
          <a:lstStyle/>
          <a:p>
            <a:endParaRPr lang="en-US"/>
          </a:p>
        </p:txBody>
      </p:sp>
      <p:sp>
        <p:nvSpPr>
          <p:cNvPr id="264216" name="Line 22"/>
          <p:cNvSpPr>
            <a:spLocks noChangeShapeType="1"/>
          </p:cNvSpPr>
          <p:nvPr/>
        </p:nvSpPr>
        <p:spPr bwMode="auto">
          <a:xfrm rot="10800000" flipH="1">
            <a:off x="7091363" y="1546225"/>
            <a:ext cx="428625" cy="369888"/>
          </a:xfrm>
          <a:prstGeom prst="line">
            <a:avLst/>
          </a:prstGeom>
          <a:noFill/>
          <a:ln w="12700">
            <a:solidFill>
              <a:srgbClr val="8000FF"/>
            </a:solidFill>
            <a:round/>
            <a:headEnd type="stealth" w="med" len="med"/>
            <a:tailEnd/>
          </a:ln>
        </p:spPr>
        <p:txBody>
          <a:bodyPr lIns="71622" tIns="35810" rIns="71622" bIns="35810"/>
          <a:lstStyle/>
          <a:p>
            <a:endParaRPr lang="en-US"/>
          </a:p>
        </p:txBody>
      </p:sp>
      <p:sp>
        <p:nvSpPr>
          <p:cNvPr id="264217" name="Line 23"/>
          <p:cNvSpPr>
            <a:spLocks noChangeShapeType="1"/>
          </p:cNvSpPr>
          <p:nvPr/>
        </p:nvSpPr>
        <p:spPr bwMode="auto">
          <a:xfrm rot="10800000">
            <a:off x="4344988" y="2598738"/>
            <a:ext cx="1536700" cy="3055937"/>
          </a:xfrm>
          <a:prstGeom prst="line">
            <a:avLst/>
          </a:prstGeom>
          <a:noFill/>
          <a:ln w="12700">
            <a:solidFill>
              <a:srgbClr val="804000"/>
            </a:solidFill>
            <a:round/>
            <a:headEnd type="stealth" w="med" len="med"/>
            <a:tailEnd/>
          </a:ln>
        </p:spPr>
        <p:txBody>
          <a:bodyPr lIns="71622" tIns="35810" rIns="71622" bIns="35810"/>
          <a:lstStyle/>
          <a:p>
            <a:endParaRPr lang="en-US"/>
          </a:p>
        </p:txBody>
      </p:sp>
      <p:sp>
        <p:nvSpPr>
          <p:cNvPr id="264218" name="Rectangle 24"/>
          <p:cNvSpPr>
            <a:spLocks/>
          </p:cNvSpPr>
          <p:nvPr/>
        </p:nvSpPr>
        <p:spPr bwMode="auto">
          <a:xfrm>
            <a:off x="8047038" y="5734050"/>
            <a:ext cx="942975" cy="258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820738"/>
            <a:r>
              <a:rPr lang="en-US" sz="17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rPr>
              <a:t>GZK/UHE </a:t>
            </a:r>
          </a:p>
        </p:txBody>
      </p:sp>
      <p:sp>
        <p:nvSpPr>
          <p:cNvPr id="264219" name="Rectangle 25"/>
          <p:cNvSpPr>
            <a:spLocks/>
          </p:cNvSpPr>
          <p:nvPr/>
        </p:nvSpPr>
        <p:spPr bwMode="auto">
          <a:xfrm>
            <a:off x="8012113" y="2052638"/>
            <a:ext cx="128587" cy="261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820738"/>
            <a:r>
              <a:rPr lang="en-US" sz="17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rPr>
              <a:t>γ</a:t>
            </a:r>
          </a:p>
        </p:txBody>
      </p:sp>
      <p:sp>
        <p:nvSpPr>
          <p:cNvPr id="264220" name="Rectangle 26"/>
          <p:cNvSpPr>
            <a:spLocks/>
          </p:cNvSpPr>
          <p:nvPr/>
        </p:nvSpPr>
        <p:spPr bwMode="auto">
          <a:xfrm>
            <a:off x="7164388" y="1454150"/>
            <a:ext cx="128587" cy="261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820738"/>
            <a:r>
              <a:rPr lang="en-US" sz="17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rPr>
              <a:t>γ</a:t>
            </a:r>
          </a:p>
        </p:txBody>
      </p:sp>
      <p:sp>
        <p:nvSpPr>
          <p:cNvPr id="264221" name="Rectangle 27"/>
          <p:cNvSpPr>
            <a:spLocks/>
          </p:cNvSpPr>
          <p:nvPr/>
        </p:nvSpPr>
        <p:spPr bwMode="auto">
          <a:xfrm>
            <a:off x="8386763" y="1241425"/>
            <a:ext cx="506412" cy="258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820738"/>
            <a:r>
              <a:rPr lang="en-US" sz="17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rPr>
              <a:t>GRBs</a:t>
            </a:r>
          </a:p>
        </p:txBody>
      </p:sp>
      <p:sp>
        <p:nvSpPr>
          <p:cNvPr id="264222" name="Rectangle 28"/>
          <p:cNvSpPr>
            <a:spLocks/>
          </p:cNvSpPr>
          <p:nvPr/>
        </p:nvSpPr>
        <p:spPr bwMode="auto">
          <a:xfrm>
            <a:off x="5464175" y="1023938"/>
            <a:ext cx="1100138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820738"/>
            <a:r>
              <a:rPr lang="en-US" sz="17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rPr>
              <a:t>AGNs, p+ </a:t>
            </a:r>
          </a:p>
          <a:p>
            <a:pPr algn="ctr" defTabSz="820738"/>
            <a:r>
              <a:rPr lang="en-US" sz="17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rPr>
              <a:t>accelerators</a:t>
            </a:r>
          </a:p>
        </p:txBody>
      </p:sp>
      <p:sp>
        <p:nvSpPr>
          <p:cNvPr id="264223" name="Rectangle 29"/>
          <p:cNvSpPr>
            <a:spLocks/>
          </p:cNvSpPr>
          <p:nvPr/>
        </p:nvSpPr>
        <p:spPr bwMode="auto">
          <a:xfrm>
            <a:off x="968375" y="3367088"/>
            <a:ext cx="1393825" cy="258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820738"/>
            <a:r>
              <a:rPr lang="en-US" sz="17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rPr>
              <a:t>Diffuse Sources</a:t>
            </a:r>
          </a:p>
        </p:txBody>
      </p:sp>
      <p:sp>
        <p:nvSpPr>
          <p:cNvPr id="264224" name="Rectangle 30"/>
          <p:cNvSpPr>
            <a:spLocks/>
          </p:cNvSpPr>
          <p:nvPr/>
        </p:nvSpPr>
        <p:spPr bwMode="auto">
          <a:xfrm>
            <a:off x="1925638" y="4759325"/>
            <a:ext cx="1228725" cy="258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820738"/>
            <a:r>
              <a:rPr lang="en-US" sz="17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rPr>
              <a:t>Point Sources</a:t>
            </a:r>
          </a:p>
        </p:txBody>
      </p:sp>
      <p:sp>
        <p:nvSpPr>
          <p:cNvPr id="264225" name="Line 31"/>
          <p:cNvSpPr>
            <a:spLocks noChangeShapeType="1"/>
          </p:cNvSpPr>
          <p:nvPr/>
        </p:nvSpPr>
        <p:spPr bwMode="auto">
          <a:xfrm flipH="1">
            <a:off x="3322638" y="2601913"/>
            <a:ext cx="392112" cy="12017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71622" tIns="35810" rIns="71622" bIns="35810"/>
          <a:lstStyle/>
          <a:p>
            <a:endParaRPr lang="en-US"/>
          </a:p>
        </p:txBody>
      </p:sp>
      <p:sp>
        <p:nvSpPr>
          <p:cNvPr id="264226" name="Oval 33"/>
          <p:cNvSpPr>
            <a:spLocks/>
          </p:cNvSpPr>
          <p:nvPr/>
        </p:nvSpPr>
        <p:spPr bwMode="auto">
          <a:xfrm>
            <a:off x="5751513" y="4135438"/>
            <a:ext cx="303212" cy="293687"/>
          </a:xfrm>
          <a:prstGeom prst="ellipse">
            <a:avLst/>
          </a:prstGeom>
          <a:solidFill>
            <a:srgbClr val="999999">
              <a:alpha val="63921"/>
            </a:srgbClr>
          </a:solidFill>
          <a:ln w="25400">
            <a:solidFill>
              <a:schemeClr val="tx1">
                <a:alpha val="63921"/>
              </a:schemeClr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 defTabSz="820738"/>
            <a:endParaRPr lang="en-US" sz="3000"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264227" name="Rectangle 34"/>
          <p:cNvSpPr>
            <a:spLocks/>
          </p:cNvSpPr>
          <p:nvPr/>
        </p:nvSpPr>
        <p:spPr bwMode="auto">
          <a:xfrm>
            <a:off x="5707063" y="4165600"/>
            <a:ext cx="392112" cy="2333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820738"/>
            <a:r>
              <a:rPr lang="en-US" sz="1300">
                <a:solidFill>
                  <a:schemeClr val="tx1"/>
                </a:solidFill>
                <a:latin typeface="Apple LiGothic Medium" charset="-120"/>
                <a:ea typeface="Apple LiGothic Medium" charset="-120"/>
                <a:sym typeface="Apple LiGothic Medium" charset="-120"/>
              </a:rPr>
              <a:t>χχ</a:t>
            </a:r>
          </a:p>
        </p:txBody>
      </p:sp>
      <p:sp>
        <p:nvSpPr>
          <p:cNvPr id="264228" name="Line 35"/>
          <p:cNvSpPr>
            <a:spLocks noChangeShapeType="1"/>
          </p:cNvSpPr>
          <p:nvPr/>
        </p:nvSpPr>
        <p:spPr bwMode="auto">
          <a:xfrm rot="10800000" flipH="1">
            <a:off x="5903913" y="4475163"/>
            <a:ext cx="12700" cy="1120775"/>
          </a:xfrm>
          <a:prstGeom prst="line">
            <a:avLst/>
          </a:prstGeom>
          <a:noFill/>
          <a:ln w="12700">
            <a:solidFill>
              <a:srgbClr val="804000"/>
            </a:solidFill>
            <a:round/>
            <a:headEnd type="stealth" w="med" len="med"/>
            <a:tailEnd/>
          </a:ln>
        </p:spPr>
        <p:txBody>
          <a:bodyPr lIns="71622" tIns="35810" rIns="71622" bIns="35810"/>
          <a:lstStyle/>
          <a:p>
            <a:endParaRPr lang="en-US"/>
          </a:p>
        </p:txBody>
      </p:sp>
      <p:sp>
        <p:nvSpPr>
          <p:cNvPr id="264229" name="Rectangle 36"/>
          <p:cNvSpPr>
            <a:spLocks/>
          </p:cNvSpPr>
          <p:nvPr/>
        </p:nvSpPr>
        <p:spPr bwMode="auto">
          <a:xfrm>
            <a:off x="7527925" y="4594225"/>
            <a:ext cx="1579563" cy="590550"/>
          </a:xfrm>
          <a:prstGeom prst="rect">
            <a:avLst/>
          </a:prstGeom>
          <a:noFill/>
          <a:ln w="12700">
            <a:solidFill>
              <a:srgbClr val="0080FF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820738"/>
            <a:r>
              <a:rPr lang="en-US" sz="1700">
                <a:solidFill>
                  <a:srgbClr val="0080FF"/>
                </a:solidFill>
                <a:latin typeface="Gill Sans" charset="0"/>
                <a:ea typeface="ヒラギノ角ゴ ProN W3" charset="-128"/>
                <a:sym typeface="Gill Sans" charset="0"/>
              </a:rPr>
              <a:t>+ Advances in Glaciology</a:t>
            </a:r>
          </a:p>
        </p:txBody>
      </p:sp>
      <p:sp>
        <p:nvSpPr>
          <p:cNvPr id="264230" name="Rectangle 37"/>
          <p:cNvSpPr>
            <a:spLocks/>
          </p:cNvSpPr>
          <p:nvPr/>
        </p:nvSpPr>
        <p:spPr bwMode="auto">
          <a:xfrm>
            <a:off x="2582863" y="5251450"/>
            <a:ext cx="1130300" cy="257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820738"/>
            <a:r>
              <a:rPr lang="en-US" sz="17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rPr>
              <a:t>Dark Matter</a:t>
            </a:r>
          </a:p>
        </p:txBody>
      </p:sp>
      <p:sp>
        <p:nvSpPr>
          <p:cNvPr id="264231" name="Rectangle 38"/>
          <p:cNvSpPr>
            <a:spLocks/>
          </p:cNvSpPr>
          <p:nvPr/>
        </p:nvSpPr>
        <p:spPr bwMode="auto">
          <a:xfrm>
            <a:off x="3143250" y="5751513"/>
            <a:ext cx="1044575" cy="257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820738"/>
            <a:r>
              <a:rPr lang="en-US" sz="17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rPr>
              <a:t>Supernovae</a:t>
            </a:r>
          </a:p>
        </p:txBody>
      </p:sp>
      <p:sp>
        <p:nvSpPr>
          <p:cNvPr id="264232" name="Rectangle 39"/>
          <p:cNvSpPr>
            <a:spLocks/>
          </p:cNvSpPr>
          <p:nvPr/>
        </p:nvSpPr>
        <p:spPr bwMode="auto">
          <a:xfrm>
            <a:off x="4529138" y="6340475"/>
            <a:ext cx="3240087" cy="258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820738"/>
            <a:r>
              <a:rPr lang="en-US" sz="17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rPr>
              <a:t>Cosmic Rays/Atm. Neurinos/Exotics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413" y="160338"/>
            <a:ext cx="4851400" cy="6515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9698" name="Rectangle 2"/>
          <p:cNvSpPr>
            <a:spLocks/>
          </p:cNvSpPr>
          <p:nvPr/>
        </p:nvSpPr>
        <p:spPr bwMode="auto">
          <a:xfrm>
            <a:off x="5327650" y="882650"/>
            <a:ext cx="2959100" cy="444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79400" indent="-279400">
              <a:spcBef>
                <a:spcPts val="700"/>
              </a:spcBef>
              <a:buClr>
                <a:srgbClr val="C6FFFF"/>
              </a:buClr>
              <a:buSzPct val="89000"/>
              <a:buFont typeface="Function" charset="0"/>
              <a:buChar char="•"/>
            </a:pPr>
            <a:r>
              <a:rPr lang="en-US">
                <a:solidFill>
                  <a:srgbClr val="FFFFFF"/>
                </a:solidFill>
                <a:latin typeface="Function" charset="0"/>
                <a:sym typeface="Function" charset="0"/>
              </a:rPr>
              <a:t>1 km</a:t>
            </a:r>
            <a:r>
              <a:rPr lang="en-US" baseline="32000">
                <a:solidFill>
                  <a:srgbClr val="FFFFFF"/>
                </a:solidFill>
                <a:latin typeface="Function" charset="0"/>
                <a:sym typeface="Function" charset="0"/>
              </a:rPr>
              <a:t>3</a:t>
            </a:r>
            <a:r>
              <a:rPr lang="en-US">
                <a:solidFill>
                  <a:srgbClr val="FFFFFF"/>
                </a:solidFill>
                <a:latin typeface="Function" charset="0"/>
                <a:sym typeface="Function" charset="0"/>
              </a:rPr>
              <a:t> array of optical sensors deployed throughout ice</a:t>
            </a:r>
          </a:p>
          <a:p>
            <a:pPr marL="279400" indent="-279400">
              <a:spcBef>
                <a:spcPts val="700"/>
              </a:spcBef>
              <a:buClr>
                <a:srgbClr val="C6FFFF"/>
              </a:buClr>
              <a:buSzPct val="89000"/>
              <a:buFont typeface="Function" charset="0"/>
              <a:buChar char="•"/>
            </a:pPr>
            <a:r>
              <a:rPr lang="en-US">
                <a:solidFill>
                  <a:srgbClr val="FFFFFF"/>
                </a:solidFill>
                <a:latin typeface="Function" charset="0"/>
                <a:sym typeface="Function" charset="0"/>
              </a:rPr>
              <a:t>detect cerenkov radiation from “debris” of neutrino collision</a:t>
            </a:r>
          </a:p>
          <a:p>
            <a:pPr marL="279400" indent="-279400">
              <a:spcBef>
                <a:spcPts val="700"/>
              </a:spcBef>
              <a:buClr>
                <a:srgbClr val="C6FFFF"/>
              </a:buClr>
              <a:buSzPct val="89000"/>
              <a:buFont typeface="Function" charset="0"/>
              <a:buChar char="•"/>
            </a:pPr>
            <a:r>
              <a:rPr lang="en-US">
                <a:solidFill>
                  <a:srgbClr val="FFFFFF"/>
                </a:solidFill>
                <a:latin typeface="Function" charset="0"/>
                <a:sym typeface="Function" charset="0"/>
              </a:rPr>
              <a:t>use time-of-arrival in all sensors to reconstruct direction </a:t>
            </a:r>
            <a:br>
              <a:rPr lang="en-US">
                <a:solidFill>
                  <a:srgbClr val="FFFFFF"/>
                </a:solidFill>
                <a:latin typeface="Function" charset="0"/>
                <a:sym typeface="Function" charset="0"/>
              </a:rPr>
            </a:br>
            <a:r>
              <a:rPr lang="en-US">
                <a:solidFill>
                  <a:srgbClr val="FFFFFF"/>
                </a:solidFill>
                <a:latin typeface="Function" charset="0"/>
                <a:sym typeface="Function" charset="0"/>
              </a:rPr>
              <a:t/>
            </a:r>
            <a:br>
              <a:rPr lang="en-US">
                <a:solidFill>
                  <a:srgbClr val="FFFFFF"/>
                </a:solidFill>
                <a:latin typeface="Function" charset="0"/>
                <a:sym typeface="Function" charset="0"/>
              </a:rPr>
            </a:br>
            <a:r>
              <a:rPr lang="en-US">
                <a:solidFill>
                  <a:srgbClr val="FFFFFF"/>
                </a:solidFill>
                <a:latin typeface="Function" charset="0"/>
                <a:sym typeface="Function" charset="0"/>
              </a:rPr>
              <a:t>–&gt; </a:t>
            </a:r>
            <a:r>
              <a:rPr lang="en-US">
                <a:solidFill>
                  <a:srgbClr val="FFFFFF"/>
                </a:solidFill>
                <a:latin typeface="Function Bold" charset="0"/>
                <a:sym typeface="Function Bold" charset="0"/>
              </a:rPr>
              <a:t>astronomy</a:t>
            </a:r>
          </a:p>
        </p:txBody>
      </p:sp>
      <p:sp>
        <p:nvSpPr>
          <p:cNvPr id="29699" name="Rectangle 3"/>
          <p:cNvSpPr>
            <a:spLocks/>
          </p:cNvSpPr>
          <p:nvPr/>
        </p:nvSpPr>
        <p:spPr bwMode="auto">
          <a:xfrm>
            <a:off x="5245100" y="171450"/>
            <a:ext cx="3898900" cy="571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spcBef>
                <a:spcPts val="1200"/>
              </a:spcBef>
            </a:pPr>
            <a:r>
              <a:rPr lang="en-US" sz="3300">
                <a:solidFill>
                  <a:srgbClr val="FFFFFF"/>
                </a:solidFill>
                <a:latin typeface="Function Bold" charset="0"/>
                <a:sym typeface="Function Bold" charset="0"/>
              </a:rPr>
              <a:t>Detector Concept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14" name="Picture 46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07063" y="3276600"/>
            <a:ext cx="84137" cy="2324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" name="Picture 3" descr="I3ArrayJan2011NoAmanda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018" y="0"/>
            <a:ext cx="884396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5600" y="228600"/>
            <a:ext cx="35052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IceCube</a:t>
            </a:r>
            <a:r>
              <a:rPr lang="en-US" dirty="0" smtClean="0"/>
              <a:t> at South Pole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86600" y="5029200"/>
            <a:ext cx="18288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2004-05 </a:t>
            </a:r>
            <a:r>
              <a:rPr lang="en-US" sz="1400" dirty="0" smtClean="0"/>
              <a:t> 1       1</a:t>
            </a:r>
            <a:endParaRPr lang="en-US" sz="1400" dirty="0"/>
          </a:p>
          <a:p>
            <a:r>
              <a:rPr lang="en-US" sz="1400" dirty="0" smtClean="0"/>
              <a:t>2005-06  </a:t>
            </a:r>
            <a:r>
              <a:rPr lang="en-US" sz="1400" dirty="0"/>
              <a:t>8 </a:t>
            </a:r>
            <a:r>
              <a:rPr lang="en-US" sz="1400" dirty="0" smtClean="0"/>
              <a:t>      9</a:t>
            </a:r>
            <a:endParaRPr lang="en-US" sz="1400" dirty="0"/>
          </a:p>
          <a:p>
            <a:r>
              <a:rPr lang="en-US" sz="1400" dirty="0"/>
              <a:t>2006-07 </a:t>
            </a:r>
            <a:r>
              <a:rPr lang="en-US" sz="1400" dirty="0" smtClean="0"/>
              <a:t> 13     22</a:t>
            </a:r>
            <a:endParaRPr lang="en-US" sz="1400" dirty="0"/>
          </a:p>
          <a:p>
            <a:r>
              <a:rPr lang="en-US" sz="1400" dirty="0"/>
              <a:t>2007-08 </a:t>
            </a:r>
            <a:r>
              <a:rPr lang="en-US" sz="1400" dirty="0" smtClean="0"/>
              <a:t> 18     40</a:t>
            </a:r>
            <a:endParaRPr lang="en-US" sz="1400" dirty="0"/>
          </a:p>
          <a:p>
            <a:r>
              <a:rPr lang="en-US" sz="1400" dirty="0"/>
              <a:t>2008-09 </a:t>
            </a:r>
            <a:r>
              <a:rPr lang="en-US" sz="1400" dirty="0" smtClean="0"/>
              <a:t> 19     59</a:t>
            </a:r>
            <a:endParaRPr lang="en-US" sz="1400" dirty="0"/>
          </a:p>
          <a:p>
            <a:r>
              <a:rPr lang="en-US" sz="1400" dirty="0"/>
              <a:t>2009-10 </a:t>
            </a:r>
            <a:r>
              <a:rPr lang="en-US" sz="1400" dirty="0" smtClean="0"/>
              <a:t> 20     79</a:t>
            </a:r>
            <a:endParaRPr lang="en-US" sz="1400" dirty="0"/>
          </a:p>
          <a:p>
            <a:r>
              <a:rPr lang="en-US" sz="1400" dirty="0" smtClean="0"/>
              <a:t>2010-11   7      86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7162800" y="4648200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Drill sequence</a:t>
            </a:r>
            <a:endParaRPr lang="en-US" sz="1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01600"/>
            <a:ext cx="6021388" cy="6607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3794" name="Rectangle 2"/>
          <p:cNvSpPr>
            <a:spLocks/>
          </p:cNvSpPr>
          <p:nvPr/>
        </p:nvSpPr>
        <p:spPr bwMode="auto">
          <a:xfrm>
            <a:off x="558800" y="3429000"/>
            <a:ext cx="2463800" cy="2514600"/>
          </a:xfrm>
          <a:prstGeom prst="rect">
            <a:avLst/>
          </a:prstGeom>
          <a:solidFill>
            <a:schemeClr val="accent1">
              <a:alpha val="31764"/>
            </a:schemeClr>
          </a:solidFill>
          <a:ln w="12700">
            <a:solidFill>
              <a:schemeClr val="tx1"/>
            </a:solidFill>
            <a:prstDash val="lgDash"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796" name="Text Box 4"/>
          <p:cNvSpPr txBox="1">
            <a:spLocks/>
          </p:cNvSpPr>
          <p:nvPr/>
        </p:nvSpPr>
        <p:spPr bwMode="auto">
          <a:xfrm>
            <a:off x="914400" y="3886200"/>
            <a:ext cx="1828800" cy="13144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/>
              <a:t>New analogy: This volume would fit about 350 Lambeau Fields!</a:t>
            </a:r>
          </a:p>
        </p:txBody>
      </p:sp>
      <p:sp>
        <p:nvSpPr>
          <p:cNvPr id="33797" name="Line 5"/>
          <p:cNvSpPr>
            <a:spLocks noChangeShapeType="1"/>
          </p:cNvSpPr>
          <p:nvPr/>
        </p:nvSpPr>
        <p:spPr bwMode="auto">
          <a:xfrm flipH="1">
            <a:off x="1981200" y="3352800"/>
            <a:ext cx="4419600" cy="1219200"/>
          </a:xfrm>
          <a:prstGeom prst="line">
            <a:avLst/>
          </a:prstGeom>
          <a:noFill/>
          <a:ln w="38100">
            <a:noFill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 flipH="1">
            <a:off x="1981200" y="3352800"/>
            <a:ext cx="4419600" cy="1219200"/>
          </a:xfrm>
          <a:prstGeom prst="line">
            <a:avLst/>
          </a:prstGeom>
          <a:noFill/>
          <a:ln w="38100">
            <a:noFill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E67EF-1E74-41EF-9F54-379DF6C1032C}" type="slidenum">
              <a:rPr lang="en-US"/>
              <a:pPr/>
              <a:t>15</a:t>
            </a:fld>
            <a:endParaRPr lang="en-US"/>
          </a:p>
        </p:txBody>
      </p:sp>
      <p:sp>
        <p:nvSpPr>
          <p:cNvPr id="25907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893763" y="179388"/>
            <a:ext cx="7991475" cy="1714500"/>
          </a:xfrm>
        </p:spPr>
        <p:txBody>
          <a:bodyPr lIns="35707" tIns="35707" rIns="35707" bIns="35707"/>
          <a:lstStyle/>
          <a:p>
            <a:pPr algn="l"/>
            <a:r>
              <a:rPr lang="en-US" sz="2800" b="1">
                <a:latin typeface="Helvetica" charset="0"/>
                <a:cs typeface="Helvetica" charset="0"/>
                <a:sym typeface="Helvetica" charset="0"/>
              </a:rPr>
              <a:t>The IceCube Neutrino Observatory - Principle of Operation</a:t>
            </a:r>
            <a:endParaRPr lang="en-US" sz="2800" b="1">
              <a:latin typeface="Helvetica" charset="0"/>
              <a:sym typeface="Helvetica" charset="0"/>
            </a:endParaRPr>
          </a:p>
        </p:txBody>
      </p:sp>
      <p:pic>
        <p:nvPicPr>
          <p:cNvPr id="280579" name="Picture 5"/>
          <p:cNvPicPr>
            <a:picLocks noChangeAspect="1" noChangeArrowheads="1"/>
          </p:cNvPicPr>
          <p:nvPr/>
        </p:nvPicPr>
        <p:blipFill>
          <a:blip r:embed="rId2" cstate="print"/>
          <a:srcRect l="8389" r="11745"/>
          <a:stretch>
            <a:fillRect/>
          </a:stretch>
        </p:blipFill>
        <p:spPr bwMode="auto">
          <a:xfrm>
            <a:off x="-36440" y="1778217"/>
            <a:ext cx="3581315" cy="3151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90500"/>
          </a:effectLst>
        </p:spPr>
      </p:pic>
      <p:pic>
        <p:nvPicPr>
          <p:cNvPr id="28058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6961" y="1775239"/>
            <a:ext cx="5689616" cy="43321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softEdge rad="190500"/>
          </a:effectLst>
        </p:spPr>
      </p:pic>
      <p:sp>
        <p:nvSpPr>
          <p:cNvPr id="259077" name="TextBox 4"/>
          <p:cNvSpPr txBox="1">
            <a:spLocks noChangeArrowheads="1"/>
          </p:cNvSpPr>
          <p:nvPr/>
        </p:nvSpPr>
        <p:spPr bwMode="auto">
          <a:xfrm>
            <a:off x="0" y="4983163"/>
            <a:ext cx="3446463" cy="742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83" tIns="32142" rIns="64283" bIns="32142">
            <a:spAutoFit/>
          </a:bodyPr>
          <a:lstStyle/>
          <a:p>
            <a:pPr algn="ctr" defTabSz="820738"/>
            <a:r>
              <a:rPr lang="en-US" sz="2200" dirty="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rPr>
              <a:t>Cherenkov </a:t>
            </a:r>
            <a:r>
              <a:rPr lang="en-US" sz="2200" dirty="0" smtClean="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rPr>
              <a:t>light </a:t>
            </a:r>
            <a:r>
              <a:rPr lang="en-US" sz="2200" dirty="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rPr>
              <a:t>in a reactor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9EF4A-BFBD-4600-BC09-B34D99920ACC}" type="slidenum">
              <a:rPr lang="en-US"/>
              <a:pPr/>
              <a:t>16</a:t>
            </a:fld>
            <a:endParaRPr lang="en-US"/>
          </a:p>
        </p:txBody>
      </p:sp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xfrm>
            <a:off x="279400" y="-215900"/>
            <a:ext cx="7772400" cy="1143000"/>
          </a:xfrm>
          <a:ln/>
        </p:spPr>
        <p:txBody>
          <a:bodyPr rIns="132080"/>
          <a:lstStyle/>
          <a:p>
            <a:r>
              <a:rPr lang="en-US" sz="3800"/>
              <a:t>Sensing Neutrino Light</a:t>
            </a:r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619500" y="1778000"/>
            <a:ext cx="4927600" cy="3619500"/>
          </a:xfrm>
          <a:solidFill>
            <a:srgbClr val="FFFFFF"/>
          </a:solidFill>
          <a:ln/>
        </p:spPr>
        <p:txBody>
          <a:bodyPr rIns="132080"/>
          <a:lstStyle/>
          <a:p>
            <a:pPr marL="268288" indent="-228600">
              <a:lnSpc>
                <a:spcPct val="90000"/>
              </a:lnSpc>
              <a:buSzPct val="112000"/>
            </a:pPr>
            <a:r>
              <a:rPr lang="en-US" sz="2000"/>
              <a:t>Measure arrival time of every photon</a:t>
            </a:r>
          </a:p>
          <a:p>
            <a:pPr marL="268288" indent="-228600">
              <a:lnSpc>
                <a:spcPct val="90000"/>
              </a:lnSpc>
              <a:buSzPct val="112000"/>
            </a:pPr>
            <a:r>
              <a:rPr lang="en-US" sz="2000"/>
              <a:t>2x 300MHz waveform digitizers</a:t>
            </a:r>
          </a:p>
          <a:p>
            <a:pPr marL="268288" indent="-228600">
              <a:lnSpc>
                <a:spcPct val="90000"/>
              </a:lnSpc>
              <a:buSzPct val="112000"/>
            </a:pPr>
            <a:r>
              <a:rPr lang="en-US" sz="2000"/>
              <a:t>1x 40 MHz FADC digitizer</a:t>
            </a:r>
          </a:p>
          <a:p>
            <a:pPr marL="268288" indent="-228600">
              <a:lnSpc>
                <a:spcPct val="90000"/>
              </a:lnSpc>
              <a:buSzPct val="112000"/>
            </a:pPr>
            <a:r>
              <a:rPr lang="en-US" sz="2000"/>
              <a:t>Can trigger in coincidence w/ neighbor DOM</a:t>
            </a:r>
          </a:p>
          <a:p>
            <a:pPr marL="268288" indent="-228600">
              <a:lnSpc>
                <a:spcPct val="90000"/>
              </a:lnSpc>
              <a:buSzPct val="112000"/>
            </a:pPr>
            <a:r>
              <a:rPr lang="en-US" sz="2000"/>
              <a:t>Transmits data to surface on request</a:t>
            </a:r>
          </a:p>
          <a:p>
            <a:pPr marL="268288" indent="-228600">
              <a:lnSpc>
                <a:spcPct val="90000"/>
              </a:lnSpc>
              <a:buSzPct val="112000"/>
            </a:pPr>
            <a:r>
              <a:rPr lang="en-US" sz="2000"/>
              <a:t>Data sent over 3.3 km twisted pair copper cable</a:t>
            </a:r>
          </a:p>
          <a:p>
            <a:pPr marL="268288" indent="-228600">
              <a:lnSpc>
                <a:spcPct val="90000"/>
              </a:lnSpc>
              <a:buSzPct val="112000"/>
            </a:pPr>
            <a:r>
              <a:rPr lang="en-US" sz="2000"/>
              <a:t>Knows the time to within 3 nanoseconds to all other DOMs in the ice</a:t>
            </a:r>
          </a:p>
        </p:txBody>
      </p:sp>
      <p:pic>
        <p:nvPicPr>
          <p:cNvPr id="30723" name="Picture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6400"/>
            <a:ext cx="3311525" cy="518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0724" name="Rectangle 4"/>
          <p:cNvSpPr>
            <a:spLocks/>
          </p:cNvSpPr>
          <p:nvPr/>
        </p:nvSpPr>
        <p:spPr bwMode="auto">
          <a:xfrm>
            <a:off x="5143500" y="5816600"/>
            <a:ext cx="3467100" cy="8255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 lIns="0" tIns="0" rIns="40640" bIns="0"/>
          <a:lstStyle/>
          <a:p>
            <a:pPr marL="39688"/>
            <a:r>
              <a:rPr lang="en-US" sz="1600" i="1">
                <a:solidFill>
                  <a:srgbClr val="000080"/>
                </a:solidFill>
                <a:latin typeface="Times" charset="0"/>
                <a:sym typeface="Times" charset="0"/>
              </a:rPr>
              <a:t>Clock stability: 10</a:t>
            </a:r>
            <a:r>
              <a:rPr lang="en-US" sz="1600" i="1" baseline="30000">
                <a:solidFill>
                  <a:srgbClr val="000080"/>
                </a:solidFill>
                <a:latin typeface="Times" charset="0"/>
                <a:sym typeface="Times" charset="0"/>
              </a:rPr>
              <a:t>-10</a:t>
            </a:r>
            <a:r>
              <a:rPr lang="en-US" sz="1600" i="1">
                <a:solidFill>
                  <a:srgbClr val="000080"/>
                </a:solidFill>
                <a:latin typeface="Times" charset="0"/>
                <a:sym typeface="Times" charset="0"/>
              </a:rPr>
              <a:t> ≈ 0.1 nsec / sec</a:t>
            </a:r>
          </a:p>
          <a:p>
            <a:pPr marL="39688"/>
            <a:r>
              <a:rPr lang="en-US" sz="1600" i="1">
                <a:solidFill>
                  <a:srgbClr val="000080"/>
                </a:solidFill>
                <a:latin typeface="Times" charset="0"/>
                <a:sym typeface="Times" charset="0"/>
              </a:rPr>
              <a:t>Synchronized periodically to precision of O(2 nsec)</a:t>
            </a:r>
          </a:p>
        </p:txBody>
      </p:sp>
      <p:sp>
        <p:nvSpPr>
          <p:cNvPr id="30725" name="Rectangle 5"/>
          <p:cNvSpPr>
            <a:spLocks/>
          </p:cNvSpPr>
          <p:nvPr/>
        </p:nvSpPr>
        <p:spPr bwMode="auto">
          <a:xfrm>
            <a:off x="1917700" y="698500"/>
            <a:ext cx="4168775" cy="72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 algn="ctr">
              <a:spcBef>
                <a:spcPts val="475"/>
              </a:spcBef>
            </a:pPr>
            <a:r>
              <a:rPr lang="en-US" sz="1800">
                <a:solidFill>
                  <a:srgbClr val="D3001C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IceCube “Digital Optical Module” (DOM)</a:t>
            </a:r>
          </a:p>
          <a:p>
            <a:pPr marL="39688" algn="ctr">
              <a:spcBef>
                <a:spcPts val="475"/>
              </a:spcBef>
            </a:pPr>
            <a:r>
              <a:rPr lang="en-US" sz="1800">
                <a:solidFill>
                  <a:srgbClr val="D3001C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Power consumption: 3W</a:t>
            </a:r>
          </a:p>
        </p:txBody>
      </p:sp>
      <p:pic>
        <p:nvPicPr>
          <p:cNvPr id="30726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447800" cy="1446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0727" name="Rectangle 7"/>
          <p:cNvSpPr>
            <a:spLocks/>
          </p:cNvSpPr>
          <p:nvPr/>
        </p:nvSpPr>
        <p:spPr bwMode="auto">
          <a:xfrm>
            <a:off x="0" y="1752600"/>
            <a:ext cx="1854200" cy="67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40" bIns="0"/>
          <a:lstStyle/>
          <a:p>
            <a:pPr marL="39688">
              <a:spcBef>
                <a:spcPts val="1050"/>
              </a:spcBef>
            </a:pPr>
            <a:r>
              <a:rPr lang="en-US" sz="2000" i="1">
                <a:solidFill>
                  <a:srgbClr val="D3001C"/>
                </a:solidFill>
                <a:cs typeface="Arial" charset="0"/>
              </a:rPr>
              <a:t>Hamamatsu 10 inch PMT</a:t>
            </a:r>
          </a:p>
        </p:txBody>
      </p:sp>
      <p:sp>
        <p:nvSpPr>
          <p:cNvPr id="30728" name="Line 8"/>
          <p:cNvSpPr>
            <a:spLocks noChangeShapeType="1"/>
          </p:cNvSpPr>
          <p:nvPr/>
        </p:nvSpPr>
        <p:spPr bwMode="auto">
          <a:xfrm>
            <a:off x="381000" y="2438400"/>
            <a:ext cx="379413" cy="2971800"/>
          </a:xfrm>
          <a:prstGeom prst="line">
            <a:avLst/>
          </a:prstGeom>
          <a:noFill/>
          <a:ln w="63500">
            <a:solidFill>
              <a:srgbClr val="D3001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729" name="Rectangle 9"/>
          <p:cNvSpPr>
            <a:spLocks/>
          </p:cNvSpPr>
          <p:nvPr/>
        </p:nvSpPr>
        <p:spPr bwMode="auto">
          <a:xfrm>
            <a:off x="2057400" y="6324600"/>
            <a:ext cx="2565400" cy="31750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lIns="0" tIns="0" rIns="40640" bIns="0"/>
          <a:lstStyle/>
          <a:p>
            <a:pPr marL="39688">
              <a:spcBef>
                <a:spcPts val="1050"/>
              </a:spcBef>
            </a:pPr>
            <a:r>
              <a:rPr lang="en-US" sz="1600" i="1">
                <a:solidFill>
                  <a:schemeClr val="tx1"/>
                </a:solidFill>
                <a:cs typeface="Arial" charset="0"/>
              </a:rPr>
              <a:t>33 cm Benthosphere</a:t>
            </a:r>
          </a:p>
        </p:txBody>
      </p:sp>
      <p:sp>
        <p:nvSpPr>
          <p:cNvPr id="30730" name="Line 10"/>
          <p:cNvSpPr>
            <a:spLocks noChangeShapeType="1"/>
          </p:cNvSpPr>
          <p:nvPr/>
        </p:nvSpPr>
        <p:spPr bwMode="auto">
          <a:xfrm rot="10800000">
            <a:off x="2895600" y="5867400"/>
            <a:ext cx="304800" cy="4572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731" name="Rectangle 11"/>
          <p:cNvSpPr>
            <a:spLocks/>
          </p:cNvSpPr>
          <p:nvPr/>
        </p:nvSpPr>
        <p:spPr bwMode="auto">
          <a:xfrm>
            <a:off x="762000" y="2438400"/>
            <a:ext cx="17907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40" bIns="0"/>
          <a:lstStyle/>
          <a:p>
            <a:pPr marL="39688">
              <a:spcBef>
                <a:spcPts val="1050"/>
              </a:spcBef>
            </a:pPr>
            <a:r>
              <a:rPr lang="en-US" sz="2000" i="1">
                <a:solidFill>
                  <a:srgbClr val="FFFE00"/>
                </a:solidFill>
                <a:cs typeface="Arial" charset="0"/>
              </a:rPr>
              <a:t>PMT base</a:t>
            </a:r>
          </a:p>
        </p:txBody>
      </p:sp>
      <p:sp>
        <p:nvSpPr>
          <p:cNvPr id="30732" name="Line 12"/>
          <p:cNvSpPr>
            <a:spLocks noChangeShapeType="1"/>
          </p:cNvSpPr>
          <p:nvPr/>
        </p:nvSpPr>
        <p:spPr bwMode="auto">
          <a:xfrm>
            <a:off x="1371600" y="2819400"/>
            <a:ext cx="152400" cy="914400"/>
          </a:xfrm>
          <a:prstGeom prst="line">
            <a:avLst/>
          </a:prstGeom>
          <a:noFill/>
          <a:ln w="63500">
            <a:solidFill>
              <a:srgbClr val="FFFE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733" name="Rectangle 13"/>
          <p:cNvSpPr>
            <a:spLocks/>
          </p:cNvSpPr>
          <p:nvPr/>
        </p:nvSpPr>
        <p:spPr bwMode="auto">
          <a:xfrm>
            <a:off x="1905000" y="2133600"/>
            <a:ext cx="17907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40" bIns="0"/>
          <a:lstStyle/>
          <a:p>
            <a:pPr marL="39688">
              <a:spcBef>
                <a:spcPts val="1050"/>
              </a:spcBef>
            </a:pPr>
            <a:r>
              <a:rPr lang="en-US" sz="2000" i="1">
                <a:solidFill>
                  <a:srgbClr val="CECCFE"/>
                </a:solidFill>
                <a:cs typeface="Arial" charset="0"/>
              </a:rPr>
              <a:t>Main board</a:t>
            </a:r>
          </a:p>
        </p:txBody>
      </p:sp>
      <p:sp>
        <p:nvSpPr>
          <p:cNvPr id="30734" name="Line 14"/>
          <p:cNvSpPr>
            <a:spLocks noChangeShapeType="1"/>
          </p:cNvSpPr>
          <p:nvPr/>
        </p:nvSpPr>
        <p:spPr bwMode="auto">
          <a:xfrm flipH="1">
            <a:off x="2590800" y="2540000"/>
            <a:ext cx="203200" cy="2108200"/>
          </a:xfrm>
          <a:prstGeom prst="line">
            <a:avLst/>
          </a:prstGeom>
          <a:noFill/>
          <a:ln w="63500">
            <a:solidFill>
              <a:srgbClr val="C6C4F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7CF94-F29B-4E94-87CE-99372D4F7ABE}" type="slidenum">
              <a:rPr lang="en-US"/>
              <a:pPr/>
              <a:t>17</a:t>
            </a:fld>
            <a:endParaRPr lang="en-US"/>
          </a:p>
        </p:txBody>
      </p:sp>
      <p:pic>
        <p:nvPicPr>
          <p:cNvPr id="186370" name="Picture 2" descr="DOM pics 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4038" y="0"/>
            <a:ext cx="5484812" cy="73136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01219 0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637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5638800"/>
            <a:ext cx="3352800" cy="95410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&gt; 98% deployed are working in-ice</a:t>
            </a:r>
            <a:endParaRPr lang="en-US" sz="2800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1524000" y="3429000"/>
            <a:ext cx="1447800" cy="76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4386263" y="6477000"/>
            <a:ext cx="369887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/>
          <a:lstStyle/>
          <a:p>
            <a:pPr algn="ctr"/>
            <a:fld id="{A6E731E0-B00D-4000-8AF3-DAE837CE96F3}" type="slidenum">
              <a:rPr lang="en-US" sz="1800">
                <a:solidFill>
                  <a:schemeClr val="tx1"/>
                </a:solidFill>
                <a:cs typeface="Arial" charset="0"/>
              </a:rPr>
              <a:pPr algn="ctr"/>
              <a:t>19</a:t>
            </a:fld>
            <a:endParaRPr lang="en-US" sz="180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38916" name="Rectangle 4"/>
          <p:cNvSpPr>
            <a:spLocks/>
          </p:cNvSpPr>
          <p:nvPr/>
        </p:nvSpPr>
        <p:spPr bwMode="auto">
          <a:xfrm>
            <a:off x="584200" y="5146675"/>
            <a:ext cx="3340100" cy="1092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82588" indent="-342900">
              <a:lnSpc>
                <a:spcPct val="90000"/>
              </a:lnSpc>
              <a:spcBef>
                <a:spcPts val="550"/>
              </a:spcBef>
              <a:buClr>
                <a:srgbClr val="333399"/>
              </a:buClr>
              <a:buSzPct val="100000"/>
              <a:buFont typeface="Arial" charset="0"/>
              <a:buChar char="•"/>
            </a:pPr>
            <a:r>
              <a:rPr lang="en-US" sz="2200">
                <a:solidFill>
                  <a:srgbClr val="333399"/>
                </a:solidFill>
                <a:cs typeface="Arial" charset="0"/>
              </a:rPr>
              <a:t>17 racks of computers</a:t>
            </a:r>
          </a:p>
          <a:p>
            <a:pPr marL="382588" indent="-342900">
              <a:lnSpc>
                <a:spcPct val="90000"/>
              </a:lnSpc>
              <a:spcBef>
                <a:spcPts val="550"/>
              </a:spcBef>
              <a:buClr>
                <a:srgbClr val="333399"/>
              </a:buClr>
              <a:buSzPct val="100000"/>
              <a:buFont typeface="Arial" charset="0"/>
              <a:buChar char="•"/>
            </a:pPr>
            <a:r>
              <a:rPr lang="en-US" sz="2200">
                <a:solidFill>
                  <a:srgbClr val="333399"/>
                </a:solidFill>
                <a:cs typeface="Arial" charset="0"/>
              </a:rPr>
              <a:t>Power: 60 kW total for full IceCube</a:t>
            </a:r>
          </a:p>
        </p:txBody>
      </p:sp>
      <p:pic>
        <p:nvPicPr>
          <p:cNvPr id="38917" name="Picture 5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69013" cy="454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8918" name="Rectangle 6"/>
          <p:cNvSpPr>
            <a:spLocks/>
          </p:cNvSpPr>
          <p:nvPr/>
        </p:nvSpPr>
        <p:spPr bwMode="auto">
          <a:xfrm>
            <a:off x="330200" y="254000"/>
            <a:ext cx="3352800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>
              <a:lnSpc>
                <a:spcPct val="90000"/>
              </a:lnSpc>
              <a:spcBef>
                <a:spcPts val="550"/>
              </a:spcBef>
            </a:pPr>
            <a:r>
              <a:rPr lang="en-US" sz="3000">
                <a:solidFill>
                  <a:srgbClr val="333399"/>
                </a:solidFill>
                <a:cs typeface="Arial" charset="0"/>
              </a:rPr>
              <a:t>IceCube</a:t>
            </a:r>
            <a:r>
              <a:rPr lang="en-US" sz="3000" b="1">
                <a:solidFill>
                  <a:srgbClr val="333399"/>
                </a:solidFill>
                <a:cs typeface="Arial" charset="0"/>
              </a:rPr>
              <a:t> </a:t>
            </a:r>
            <a:br>
              <a:rPr lang="en-US" sz="3000" b="1">
                <a:solidFill>
                  <a:srgbClr val="333399"/>
                </a:solidFill>
                <a:cs typeface="Arial" charset="0"/>
              </a:rPr>
            </a:br>
            <a:r>
              <a:rPr lang="en-US" sz="3000" b="1">
                <a:solidFill>
                  <a:srgbClr val="FFDA37"/>
                </a:solidFill>
                <a:cs typeface="Arial" charset="0"/>
              </a:rPr>
              <a:t>Surface Hardware</a:t>
            </a:r>
          </a:p>
        </p:txBody>
      </p:sp>
      <p:sp>
        <p:nvSpPr>
          <p:cNvPr id="38919" name="Rectangle 7"/>
          <p:cNvSpPr>
            <a:spLocks/>
          </p:cNvSpPr>
          <p:nvPr/>
        </p:nvSpPr>
        <p:spPr bwMode="auto">
          <a:xfrm>
            <a:off x="6096000" y="762000"/>
            <a:ext cx="3048000" cy="168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82588" indent="-342900">
              <a:lnSpc>
                <a:spcPct val="90000"/>
              </a:lnSpc>
              <a:spcBef>
                <a:spcPts val="550"/>
              </a:spcBef>
              <a:buClr>
                <a:srgbClr val="333399"/>
              </a:buClr>
              <a:buSzPct val="100000"/>
              <a:buFont typeface="Arial" charset="0"/>
              <a:buChar char="•"/>
            </a:pPr>
            <a:r>
              <a:rPr lang="en-US" sz="2200" dirty="0">
                <a:solidFill>
                  <a:srgbClr val="333399"/>
                </a:solidFill>
                <a:cs typeface="Arial" charset="0"/>
              </a:rPr>
              <a:t>Initiate runs and monitor detector from North</a:t>
            </a:r>
          </a:p>
          <a:p>
            <a:pPr marL="382588" indent="-342900">
              <a:lnSpc>
                <a:spcPct val="90000"/>
              </a:lnSpc>
              <a:spcBef>
                <a:spcPts val="550"/>
              </a:spcBef>
              <a:buClr>
                <a:srgbClr val="333399"/>
              </a:buClr>
              <a:buSzPct val="100000"/>
              <a:buFont typeface="Arial" charset="0"/>
              <a:buChar char="•"/>
            </a:pPr>
            <a:r>
              <a:rPr lang="en-US" sz="2200" dirty="0">
                <a:solidFill>
                  <a:srgbClr val="333399"/>
                </a:solidFill>
                <a:cs typeface="Arial" charset="0"/>
              </a:rPr>
              <a:t>Filtered data sent by satellite</a:t>
            </a:r>
          </a:p>
        </p:txBody>
      </p:sp>
      <p:pic>
        <p:nvPicPr>
          <p:cNvPr id="9" name="Picture 8" descr="20091130 0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3581" y="3657600"/>
            <a:ext cx="5110419" cy="3200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G_5205ICE CUBE2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32" y="0"/>
            <a:ext cx="9137936" cy="685800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5867400"/>
            <a:ext cx="3581400" cy="68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" y="4572000"/>
            <a:ext cx="131958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34290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6248400"/>
            <a:ext cx="2057400" cy="381000"/>
          </a:xfrm>
          <a:prstGeom prst="rect">
            <a:avLst/>
          </a:prstGeom>
        </p:spPr>
        <p:txBody>
          <a:bodyPr/>
          <a:lstStyle/>
          <a:p>
            <a:r>
              <a:rPr lang="en-US" sz="800"/>
              <a:t>South Pole with IceCube</a:t>
            </a:r>
          </a:p>
        </p:txBody>
      </p:sp>
      <p:sp>
        <p:nvSpPr>
          <p:cNvPr id="34819" name="Freeform 3"/>
          <p:cNvSpPr>
            <a:spLocks/>
          </p:cNvSpPr>
          <p:nvPr/>
        </p:nvSpPr>
        <p:spPr bwMode="auto">
          <a:xfrm>
            <a:off x="5173663" y="4051300"/>
            <a:ext cx="127000" cy="752475"/>
          </a:xfrm>
          <a:custGeom>
            <a:avLst/>
            <a:gdLst>
              <a:gd name="T0" fmla="*/ 0 w 80"/>
              <a:gd name="T1" fmla="*/ 0 h 474"/>
              <a:gd name="T2" fmla="*/ 37 w 80"/>
              <a:gd name="T3" fmla="*/ 153 h 474"/>
              <a:gd name="T4" fmla="*/ 51 w 80"/>
              <a:gd name="T5" fmla="*/ 343 h 474"/>
              <a:gd name="T6" fmla="*/ 80 w 80"/>
              <a:gd name="T7" fmla="*/ 474 h 4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0" h="474">
                <a:moveTo>
                  <a:pt x="0" y="0"/>
                </a:moveTo>
                <a:cubicBezTo>
                  <a:pt x="7" y="55"/>
                  <a:pt x="25" y="100"/>
                  <a:pt x="37" y="153"/>
                </a:cubicBezTo>
                <a:cubicBezTo>
                  <a:pt x="39" y="183"/>
                  <a:pt x="47" y="308"/>
                  <a:pt x="51" y="343"/>
                </a:cubicBezTo>
                <a:cubicBezTo>
                  <a:pt x="56" y="389"/>
                  <a:pt x="80" y="428"/>
                  <a:pt x="80" y="474"/>
                </a:cubicBezTo>
              </a:path>
            </a:pathLst>
          </a:cu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10439400" cy="6858000"/>
            <a:chOff x="0" y="-96"/>
            <a:chExt cx="6576" cy="4320"/>
          </a:xfrm>
        </p:grpSpPr>
        <p:pic>
          <p:nvPicPr>
            <p:cNvPr id="34821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96"/>
              <a:ext cx="5760" cy="4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822" name="Freeform 6"/>
            <p:cNvSpPr>
              <a:spLocks/>
            </p:cNvSpPr>
            <p:nvPr/>
          </p:nvSpPr>
          <p:spPr bwMode="auto">
            <a:xfrm>
              <a:off x="3312" y="1824"/>
              <a:ext cx="3264" cy="1728"/>
            </a:xfrm>
            <a:custGeom>
              <a:avLst/>
              <a:gdLst>
                <a:gd name="T0" fmla="*/ 0 w 3264"/>
                <a:gd name="T1" fmla="*/ 432 h 1728"/>
                <a:gd name="T2" fmla="*/ 240 w 3264"/>
                <a:gd name="T3" fmla="*/ 1392 h 1728"/>
                <a:gd name="T4" fmla="*/ 1584 w 3264"/>
                <a:gd name="T5" fmla="*/ 1728 h 1728"/>
                <a:gd name="T6" fmla="*/ 3264 w 3264"/>
                <a:gd name="T7" fmla="*/ 1248 h 1728"/>
                <a:gd name="T8" fmla="*/ 2496 w 3264"/>
                <a:gd name="T9" fmla="*/ 144 h 1728"/>
                <a:gd name="T10" fmla="*/ 1248 w 3264"/>
                <a:gd name="T11" fmla="*/ 0 h 1728"/>
                <a:gd name="T12" fmla="*/ 0 w 3264"/>
                <a:gd name="T13" fmla="*/ 432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64" h="1728">
                  <a:moveTo>
                    <a:pt x="0" y="432"/>
                  </a:moveTo>
                  <a:lnTo>
                    <a:pt x="240" y="1392"/>
                  </a:lnTo>
                  <a:lnTo>
                    <a:pt x="1584" y="1728"/>
                  </a:lnTo>
                  <a:lnTo>
                    <a:pt x="3264" y="1248"/>
                  </a:lnTo>
                  <a:lnTo>
                    <a:pt x="2496" y="144"/>
                  </a:lnTo>
                  <a:lnTo>
                    <a:pt x="1248" y="0"/>
                  </a:lnTo>
                  <a:lnTo>
                    <a:pt x="0" y="432"/>
                  </a:lnTo>
                  <a:close/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6324600" y="6172200"/>
            <a:ext cx="1130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IceCube</a:t>
            </a:r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 flipV="1">
            <a:off x="6781800" y="5638800"/>
            <a:ext cx="152400" cy="4572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685800" y="53975"/>
            <a:ext cx="77724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400">
                <a:solidFill>
                  <a:schemeClr val="tx2"/>
                </a:solidFill>
              </a:rPr>
              <a:t>Getting IceCube in the Ice</a:t>
            </a:r>
          </a:p>
        </p:txBody>
      </p:sp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1371600" y="1295400"/>
            <a:ext cx="64008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3200"/>
              <a:t>The Enhanced Hot Water Drill and the DOM deployment process</a:t>
            </a:r>
          </a:p>
        </p:txBody>
      </p:sp>
    </p:spTree>
    <p:extLst>
      <p:ext uri="{BB962C8B-B14F-4D97-AF65-F5344CB8AC3E}">
        <p14:creationId xmlns="" xmlns:p14="http://schemas.microsoft.com/office/powerpoint/2010/main" val="348694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IMG_37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76200"/>
            <a:ext cx="9296400" cy="6972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a Hot Water Drill?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038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Hot water + Ice = Hole</a:t>
            </a:r>
          </a:p>
          <a:p>
            <a:pPr>
              <a:lnSpc>
                <a:spcPct val="90000"/>
              </a:lnSpc>
            </a:pPr>
            <a:r>
              <a:rPr lang="en-US" i="1"/>
              <a:t>Fast</a:t>
            </a:r>
          </a:p>
          <a:p>
            <a:pPr>
              <a:lnSpc>
                <a:spcPct val="90000"/>
              </a:lnSpc>
            </a:pPr>
            <a:r>
              <a:rPr lang="en-US"/>
              <a:t>Need a water-filled hole</a:t>
            </a:r>
          </a:p>
          <a:p>
            <a:pPr lvl="1">
              <a:lnSpc>
                <a:spcPct val="90000"/>
              </a:lnSpc>
            </a:pPr>
            <a:r>
              <a:rPr lang="en-US"/>
              <a:t>DOMs freeze in and become optically coupled with ice sheet</a:t>
            </a:r>
          </a:p>
          <a:p>
            <a:pPr lvl="1">
              <a:lnSpc>
                <a:spcPct val="90000"/>
              </a:lnSpc>
            </a:pPr>
            <a:r>
              <a:rPr lang="en-US"/>
              <a:t>Fluid supports hole so it doesn’t collapse in on itself</a:t>
            </a:r>
          </a:p>
          <a:p>
            <a:pPr lvl="1">
              <a:lnSpc>
                <a:spcPct val="90000"/>
              </a:lnSpc>
            </a:pPr>
            <a:r>
              <a:rPr lang="en-US"/>
              <a:t>Allows us to circulate water</a:t>
            </a:r>
          </a:p>
        </p:txBody>
      </p:sp>
      <p:pic>
        <p:nvPicPr>
          <p:cNvPr id="3076" name="Picture 4" descr="MCj0293466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609600" cy="914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3624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G_37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76200"/>
            <a:ext cx="9296400" cy="6972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Much Hot Water?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Enough to melt…</a:t>
            </a:r>
          </a:p>
          <a:p>
            <a:r>
              <a:rPr lang="en-US"/>
              <a:t>86 holes, each 60 cm (24 in) in diameter and 2.5 km (1.6 miles) deep</a:t>
            </a:r>
          </a:p>
          <a:p>
            <a:pPr lvl="1"/>
            <a:r>
              <a:rPr lang="en-US"/>
              <a:t>Instrumented volume of IceCube is between depths of 1450 and 2450 meters</a:t>
            </a:r>
          </a:p>
          <a:p>
            <a:r>
              <a:rPr lang="en-US"/>
              <a:t>200,000 gallons of ice per hole</a:t>
            </a:r>
          </a:p>
          <a:p>
            <a:r>
              <a:rPr lang="en-US"/>
              <a:t>17.2 million gallons of ice total!</a:t>
            </a:r>
          </a:p>
        </p:txBody>
      </p:sp>
    </p:spTree>
    <p:extLst>
      <p:ext uri="{BB962C8B-B14F-4D97-AF65-F5344CB8AC3E}">
        <p14:creationId xmlns="" xmlns:p14="http://schemas.microsoft.com/office/powerpoint/2010/main" val="99849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8229600" cy="715962"/>
          </a:xfrm>
        </p:spPr>
        <p:txBody>
          <a:bodyPr/>
          <a:lstStyle/>
          <a:p>
            <a:r>
              <a:rPr lang="en-US" sz="4000"/>
              <a:t>Drill Stats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5105400" cy="3048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 dirty="0" err="1"/>
              <a:t>IceCube</a:t>
            </a:r>
            <a:r>
              <a:rPr lang="en-US" sz="1800" dirty="0"/>
              <a:t> has delivered </a:t>
            </a:r>
            <a:r>
              <a:rPr lang="en-US" sz="1800" dirty="0" smtClean="0"/>
              <a:t>~9.5 </a:t>
            </a:r>
            <a:r>
              <a:rPr lang="en-US" sz="1800" dirty="0"/>
              <a:t>million </a:t>
            </a:r>
            <a:r>
              <a:rPr lang="en-US" sz="1800" dirty="0" err="1"/>
              <a:t>lbs</a:t>
            </a:r>
            <a:r>
              <a:rPr lang="en-US" sz="1800" dirty="0"/>
              <a:t> to </a:t>
            </a:r>
            <a:r>
              <a:rPr lang="en-US" sz="1800" dirty="0" err="1"/>
              <a:t>SPole</a:t>
            </a:r>
            <a:r>
              <a:rPr lang="en-US" sz="1800" dirty="0"/>
              <a:t>, half of which is fuel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The drill alone has accounted for nearly 1.2 million pounds of cargo (w/o fuel)</a:t>
            </a:r>
            <a:endParaRPr lang="en-US" sz="1800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US" sz="1800" dirty="0">
                <a:cs typeface="Arial" charset="0"/>
              </a:rPr>
              <a:t>4.7 MW of thermal power output</a:t>
            </a:r>
          </a:p>
          <a:p>
            <a:pPr lvl="1">
              <a:lnSpc>
                <a:spcPct val="80000"/>
              </a:lnSpc>
            </a:pPr>
            <a:r>
              <a:rPr lang="en-US" sz="1600" dirty="0">
                <a:cs typeface="Arial" charset="0"/>
              </a:rPr>
              <a:t>That’s 6300 horsepower</a:t>
            </a:r>
          </a:p>
          <a:p>
            <a:pPr lvl="1">
              <a:lnSpc>
                <a:spcPct val="80000"/>
              </a:lnSpc>
            </a:pPr>
            <a:r>
              <a:rPr lang="en-US" sz="1600" dirty="0">
                <a:cs typeface="Arial" charset="0"/>
              </a:rPr>
              <a:t>Equivalent to a locomotive at full </a:t>
            </a:r>
            <a:r>
              <a:rPr lang="en-US" sz="1600" dirty="0" smtClean="0">
                <a:cs typeface="Arial" charset="0"/>
              </a:rPr>
              <a:t>power, or…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>
                <a:cs typeface="Arial" charset="0"/>
              </a:rPr>
              <a:t>8 </a:t>
            </a:r>
            <a:r>
              <a:rPr lang="en-US" sz="1600" dirty="0" err="1" smtClean="0">
                <a:cs typeface="Arial" charset="0"/>
              </a:rPr>
              <a:t>Nascars</a:t>
            </a:r>
            <a:r>
              <a:rPr lang="en-US" sz="1600" dirty="0" smtClean="0">
                <a:cs typeface="Arial" charset="0"/>
              </a:rPr>
              <a:t> racing at full speed</a:t>
            </a:r>
            <a:endParaRPr lang="en-US" sz="1600" dirty="0">
              <a:cs typeface="Arial" charset="0"/>
            </a:endParaRPr>
          </a:p>
          <a:p>
            <a:pPr lvl="1">
              <a:lnSpc>
                <a:spcPct val="80000"/>
              </a:lnSpc>
            </a:pPr>
            <a:r>
              <a:rPr lang="en-US" sz="1600" dirty="0">
                <a:cs typeface="Arial" charset="0"/>
              </a:rPr>
              <a:t>All this shot out of a ¾” nozzle!</a:t>
            </a:r>
          </a:p>
          <a:p>
            <a:pPr>
              <a:lnSpc>
                <a:spcPct val="80000"/>
              </a:lnSpc>
            </a:pPr>
            <a:r>
              <a:rPr lang="en-US" sz="1800" dirty="0">
                <a:cs typeface="Arial" charset="0"/>
              </a:rPr>
              <a:t>Mileage = </a:t>
            </a:r>
            <a:r>
              <a:rPr lang="en-US" sz="1800" dirty="0" smtClean="0">
                <a:cs typeface="Arial" charset="0"/>
              </a:rPr>
              <a:t>1400 </a:t>
            </a:r>
            <a:r>
              <a:rPr lang="en-US" sz="1800" dirty="0">
                <a:cs typeface="Arial" charset="0"/>
              </a:rPr>
              <a:t>gallons of fuel per mile</a:t>
            </a:r>
          </a:p>
          <a:p>
            <a:pPr>
              <a:lnSpc>
                <a:spcPct val="80000"/>
              </a:lnSpc>
            </a:pPr>
            <a:r>
              <a:rPr lang="en-US" sz="1800" dirty="0">
                <a:cs typeface="Arial" charset="0"/>
              </a:rPr>
              <a:t>We have </a:t>
            </a:r>
            <a:r>
              <a:rPr lang="en-US" sz="1800" dirty="0" smtClean="0">
                <a:cs typeface="Arial" charset="0"/>
              </a:rPr>
              <a:t>drilled 86 </a:t>
            </a:r>
            <a:r>
              <a:rPr lang="en-US" sz="1800" dirty="0">
                <a:cs typeface="Arial" charset="0"/>
              </a:rPr>
              <a:t>holes, and have melted enough ice for </a:t>
            </a:r>
            <a:r>
              <a:rPr lang="en-US" sz="1800" dirty="0" smtClean="0">
                <a:cs typeface="Arial" charset="0"/>
              </a:rPr>
              <a:t>794 </a:t>
            </a:r>
            <a:r>
              <a:rPr lang="en-US" sz="1800" dirty="0">
                <a:cs typeface="Arial" charset="0"/>
              </a:rPr>
              <a:t>million cocktails!</a:t>
            </a:r>
          </a:p>
        </p:txBody>
      </p:sp>
    </p:spTree>
    <p:extLst>
      <p:ext uri="{BB962C8B-B14F-4D97-AF65-F5344CB8AC3E}">
        <p14:creationId xmlns="" xmlns:p14="http://schemas.microsoft.com/office/powerpoint/2010/main" val="192503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338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“the Drill” Exactly?</a:t>
            </a:r>
          </a:p>
        </p:txBody>
      </p:sp>
    </p:spTree>
    <p:extLst>
      <p:ext uri="{BB962C8B-B14F-4D97-AF65-F5344CB8AC3E}">
        <p14:creationId xmlns="" xmlns:p14="http://schemas.microsoft.com/office/powerpoint/2010/main" val="293359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012505 PM Aerial FB060 cropp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28800" y="-3175"/>
            <a:ext cx="11430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Oval 3"/>
          <p:cNvSpPr>
            <a:spLocks noChangeArrowheads="1"/>
          </p:cNvSpPr>
          <p:nvPr/>
        </p:nvSpPr>
        <p:spPr bwMode="auto">
          <a:xfrm>
            <a:off x="685800" y="4191000"/>
            <a:ext cx="5867400" cy="2362200"/>
          </a:xfrm>
          <a:prstGeom prst="ellips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1988" name="Oval 4"/>
          <p:cNvSpPr>
            <a:spLocks noChangeArrowheads="1"/>
          </p:cNvSpPr>
          <p:nvPr/>
        </p:nvSpPr>
        <p:spPr bwMode="auto">
          <a:xfrm>
            <a:off x="2895600" y="762000"/>
            <a:ext cx="3657600" cy="1473200"/>
          </a:xfrm>
          <a:prstGeom prst="ellips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5867400" y="6096000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Arial Rounded MT Bold" pitchFamily="34" charset="0"/>
              </a:rPr>
              <a:t>DRILL CAMP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5638800" y="533400"/>
            <a:ext cx="289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Arial Rounded MT Bold" pitchFamily="34" charset="0"/>
              </a:rPr>
              <a:t>HOLE or TOWER SITE</a:t>
            </a:r>
          </a:p>
        </p:txBody>
      </p:sp>
    </p:spTree>
    <p:extLst>
      <p:ext uri="{BB962C8B-B14F-4D97-AF65-F5344CB8AC3E}">
        <p14:creationId xmlns="" xmlns:p14="http://schemas.microsoft.com/office/powerpoint/2010/main" val="18615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1828800" y="3733800"/>
            <a:ext cx="990600" cy="533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200">
                <a:latin typeface="Arial Rounded MT Bold" pitchFamily="34" charset="0"/>
              </a:rPr>
              <a:t>Generators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8600" y="685800"/>
            <a:ext cx="990600" cy="685800"/>
            <a:chOff x="432" y="864"/>
            <a:chExt cx="624" cy="432"/>
          </a:xfrm>
        </p:grpSpPr>
        <p:sp>
          <p:nvSpPr>
            <p:cNvPr id="43179" name="Rectangle 4"/>
            <p:cNvSpPr>
              <a:spLocks noChangeArrowheads="1"/>
            </p:cNvSpPr>
            <p:nvPr/>
          </p:nvSpPr>
          <p:spPr bwMode="auto">
            <a:xfrm>
              <a:off x="432" y="960"/>
              <a:ext cx="624" cy="336"/>
            </a:xfrm>
            <a:prstGeom prst="rect">
              <a:avLst/>
            </a:prstGeom>
            <a:solidFill>
              <a:srgbClr val="FF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>
                  <a:latin typeface="Arial Rounded MT Bold" pitchFamily="34" charset="0"/>
                </a:rPr>
                <a:t>PHS</a:t>
              </a:r>
            </a:p>
          </p:txBody>
        </p:sp>
        <p:sp>
          <p:nvSpPr>
            <p:cNvPr id="43180" name="Oval 5"/>
            <p:cNvSpPr>
              <a:spLocks noChangeArrowheads="1"/>
            </p:cNvSpPr>
            <p:nvPr/>
          </p:nvSpPr>
          <p:spPr bwMode="auto">
            <a:xfrm>
              <a:off x="624" y="864"/>
              <a:ext cx="192" cy="192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900"/>
                <a:t>BP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676400" y="1447800"/>
            <a:ext cx="1295400" cy="533400"/>
            <a:chOff x="1344" y="1344"/>
            <a:chExt cx="816" cy="336"/>
          </a:xfrm>
        </p:grpSpPr>
        <p:sp>
          <p:nvSpPr>
            <p:cNvPr id="43176" name="Rectangle 7"/>
            <p:cNvSpPr>
              <a:spLocks noChangeArrowheads="1"/>
            </p:cNvSpPr>
            <p:nvPr/>
          </p:nvSpPr>
          <p:spPr bwMode="auto">
            <a:xfrm>
              <a:off x="1440" y="1344"/>
              <a:ext cx="624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>
                  <a:latin typeface="Arial Rounded MT Bold" pitchFamily="34" charset="0"/>
                </a:rPr>
                <a:t>WT2</a:t>
              </a:r>
            </a:p>
          </p:txBody>
        </p:sp>
        <p:sp>
          <p:nvSpPr>
            <p:cNvPr id="43177" name="Oval 8"/>
            <p:cNvSpPr>
              <a:spLocks noChangeArrowheads="1"/>
            </p:cNvSpPr>
            <p:nvPr/>
          </p:nvSpPr>
          <p:spPr bwMode="auto">
            <a:xfrm>
              <a:off x="1344" y="1392"/>
              <a:ext cx="192" cy="192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900"/>
                <a:t>VTP</a:t>
              </a:r>
            </a:p>
          </p:txBody>
        </p:sp>
        <p:sp>
          <p:nvSpPr>
            <p:cNvPr id="43178" name="Oval 9"/>
            <p:cNvSpPr>
              <a:spLocks noChangeArrowheads="1"/>
            </p:cNvSpPr>
            <p:nvPr/>
          </p:nvSpPr>
          <p:spPr bwMode="auto">
            <a:xfrm>
              <a:off x="1968" y="1488"/>
              <a:ext cx="192" cy="192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900"/>
                <a:t>CP</a:t>
              </a:r>
            </a:p>
            <a:p>
              <a:pPr algn="ctr" eaLnBrk="0" hangingPunct="0"/>
              <a:r>
                <a:rPr lang="en-US" sz="900"/>
                <a:t>1-4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828800" y="2514600"/>
            <a:ext cx="990600" cy="838200"/>
            <a:chOff x="1440" y="2016"/>
            <a:chExt cx="624" cy="528"/>
          </a:xfrm>
        </p:grpSpPr>
        <p:sp>
          <p:nvSpPr>
            <p:cNvPr id="43171" name="Rectangle 11"/>
            <p:cNvSpPr>
              <a:spLocks noChangeArrowheads="1"/>
            </p:cNvSpPr>
            <p:nvPr/>
          </p:nvSpPr>
          <p:spPr bwMode="auto">
            <a:xfrm>
              <a:off x="1440" y="2112"/>
              <a:ext cx="624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>
                  <a:latin typeface="Arial Rounded MT Bold" pitchFamily="34" charset="0"/>
                </a:rPr>
                <a:t>WT1</a:t>
              </a:r>
            </a:p>
          </p:txBody>
        </p:sp>
        <p:sp>
          <p:nvSpPr>
            <p:cNvPr id="43172" name="Oval 12"/>
            <p:cNvSpPr>
              <a:spLocks noChangeArrowheads="1"/>
            </p:cNvSpPr>
            <p:nvPr/>
          </p:nvSpPr>
          <p:spPr bwMode="auto">
            <a:xfrm>
              <a:off x="1872" y="2016"/>
              <a:ext cx="192" cy="192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900"/>
                <a:t>TP2</a:t>
              </a:r>
            </a:p>
          </p:txBody>
        </p:sp>
        <p:sp>
          <p:nvSpPr>
            <p:cNvPr id="43173" name="Oval 13"/>
            <p:cNvSpPr>
              <a:spLocks noChangeArrowheads="1"/>
            </p:cNvSpPr>
            <p:nvPr/>
          </p:nvSpPr>
          <p:spPr bwMode="auto">
            <a:xfrm>
              <a:off x="1680" y="2016"/>
              <a:ext cx="192" cy="192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900"/>
                <a:t>TP1</a:t>
              </a:r>
            </a:p>
          </p:txBody>
        </p:sp>
        <p:sp>
          <p:nvSpPr>
            <p:cNvPr id="43174" name="Oval 14"/>
            <p:cNvSpPr>
              <a:spLocks noChangeArrowheads="1"/>
            </p:cNvSpPr>
            <p:nvPr/>
          </p:nvSpPr>
          <p:spPr bwMode="auto">
            <a:xfrm>
              <a:off x="1440" y="2352"/>
              <a:ext cx="192" cy="192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900"/>
                <a:t>VT1</a:t>
              </a:r>
            </a:p>
          </p:txBody>
        </p:sp>
        <p:sp>
          <p:nvSpPr>
            <p:cNvPr id="43175" name="Oval 15"/>
            <p:cNvSpPr>
              <a:spLocks noChangeArrowheads="1"/>
            </p:cNvSpPr>
            <p:nvPr/>
          </p:nvSpPr>
          <p:spPr bwMode="auto">
            <a:xfrm>
              <a:off x="1632" y="2352"/>
              <a:ext cx="192" cy="192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900"/>
                <a:t>VT2</a:t>
              </a:r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228600" y="1905000"/>
            <a:ext cx="990600" cy="685800"/>
            <a:chOff x="432" y="1632"/>
            <a:chExt cx="624" cy="432"/>
          </a:xfrm>
        </p:grpSpPr>
        <p:sp>
          <p:nvSpPr>
            <p:cNvPr id="43168" name="Rectangle 17"/>
            <p:cNvSpPr>
              <a:spLocks noChangeArrowheads="1"/>
            </p:cNvSpPr>
            <p:nvPr/>
          </p:nvSpPr>
          <p:spPr bwMode="auto">
            <a:xfrm>
              <a:off x="432" y="1728"/>
              <a:ext cx="624" cy="336"/>
            </a:xfrm>
            <a:prstGeom prst="rect">
              <a:avLst/>
            </a:prstGeom>
            <a:solidFill>
              <a:srgbClr val="FF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>
                  <a:latin typeface="Arial Rounded MT Bold" pitchFamily="34" charset="0"/>
                </a:rPr>
                <a:t>RWS</a:t>
              </a:r>
            </a:p>
          </p:txBody>
        </p:sp>
        <p:sp>
          <p:nvSpPr>
            <p:cNvPr id="43169" name="Oval 18"/>
            <p:cNvSpPr>
              <a:spLocks noChangeArrowheads="1"/>
            </p:cNvSpPr>
            <p:nvPr/>
          </p:nvSpPr>
          <p:spPr bwMode="auto">
            <a:xfrm>
              <a:off x="528" y="1632"/>
              <a:ext cx="192" cy="192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900"/>
                <a:t>VP1</a:t>
              </a:r>
            </a:p>
          </p:txBody>
        </p:sp>
        <p:sp>
          <p:nvSpPr>
            <p:cNvPr id="43170" name="Oval 19"/>
            <p:cNvSpPr>
              <a:spLocks noChangeArrowheads="1"/>
            </p:cNvSpPr>
            <p:nvPr/>
          </p:nvSpPr>
          <p:spPr bwMode="auto">
            <a:xfrm>
              <a:off x="720" y="1632"/>
              <a:ext cx="192" cy="192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900"/>
                <a:t>VP2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3810000" y="1447800"/>
            <a:ext cx="990600" cy="533400"/>
            <a:chOff x="2688" y="1344"/>
            <a:chExt cx="624" cy="336"/>
          </a:xfrm>
        </p:grpSpPr>
        <p:sp>
          <p:nvSpPr>
            <p:cNvPr id="43166" name="Rectangle 21"/>
            <p:cNvSpPr>
              <a:spLocks noChangeArrowheads="1"/>
            </p:cNvSpPr>
            <p:nvPr/>
          </p:nvSpPr>
          <p:spPr bwMode="auto">
            <a:xfrm>
              <a:off x="2688" y="1344"/>
              <a:ext cx="624" cy="336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>
                  <a:latin typeface="Arial Rounded MT Bold" pitchFamily="34" charset="0"/>
                </a:rPr>
                <a:t>HPP</a:t>
              </a:r>
            </a:p>
          </p:txBody>
        </p:sp>
        <p:sp>
          <p:nvSpPr>
            <p:cNvPr id="43167" name="Oval 22"/>
            <p:cNvSpPr>
              <a:spLocks noChangeArrowheads="1"/>
            </p:cNvSpPr>
            <p:nvPr/>
          </p:nvSpPr>
          <p:spPr bwMode="auto">
            <a:xfrm>
              <a:off x="2688" y="1488"/>
              <a:ext cx="192" cy="192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900"/>
                <a:t>HPP</a:t>
              </a:r>
            </a:p>
            <a:p>
              <a:pPr algn="ctr" eaLnBrk="0" hangingPunct="0"/>
              <a:r>
                <a:rPr lang="en-US" sz="900"/>
                <a:t>1-4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5410200" y="838200"/>
            <a:ext cx="990600" cy="533400"/>
            <a:chOff x="3696" y="960"/>
            <a:chExt cx="624" cy="336"/>
          </a:xfrm>
        </p:grpSpPr>
        <p:sp>
          <p:nvSpPr>
            <p:cNvPr id="43155" name="Rectangle 24"/>
            <p:cNvSpPr>
              <a:spLocks noChangeArrowheads="1"/>
            </p:cNvSpPr>
            <p:nvPr/>
          </p:nvSpPr>
          <p:spPr bwMode="auto">
            <a:xfrm>
              <a:off x="3696" y="960"/>
              <a:ext cx="624" cy="336"/>
            </a:xfrm>
            <a:prstGeom prst="rect">
              <a:avLst/>
            </a:prstGeom>
            <a:solidFill>
              <a:srgbClr val="FF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>
                  <a:latin typeface="Arial Rounded MT Bold" pitchFamily="34" charset="0"/>
                </a:rPr>
                <a:t>MHP1</a:t>
              </a:r>
            </a:p>
          </p:txBody>
        </p:sp>
        <p:grpSp>
          <p:nvGrpSpPr>
            <p:cNvPr id="8" name="Group 25"/>
            <p:cNvGrpSpPr>
              <a:grpSpLocks/>
            </p:cNvGrpSpPr>
            <p:nvPr/>
          </p:nvGrpSpPr>
          <p:grpSpPr bwMode="auto">
            <a:xfrm>
              <a:off x="3696" y="1248"/>
              <a:ext cx="432" cy="48"/>
              <a:chOff x="3696" y="1248"/>
              <a:chExt cx="432" cy="48"/>
            </a:xfrm>
          </p:grpSpPr>
          <p:sp>
            <p:nvSpPr>
              <p:cNvPr id="43157" name="Oval 26"/>
              <p:cNvSpPr>
                <a:spLocks noChangeArrowheads="1"/>
              </p:cNvSpPr>
              <p:nvPr/>
            </p:nvSpPr>
            <p:spPr bwMode="auto">
              <a:xfrm>
                <a:off x="3696" y="1248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158" name="Oval 27"/>
              <p:cNvSpPr>
                <a:spLocks noChangeArrowheads="1"/>
              </p:cNvSpPr>
              <p:nvPr/>
            </p:nvSpPr>
            <p:spPr bwMode="auto">
              <a:xfrm>
                <a:off x="3744" y="1248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159" name="Oval 28"/>
              <p:cNvSpPr>
                <a:spLocks noChangeArrowheads="1"/>
              </p:cNvSpPr>
              <p:nvPr/>
            </p:nvSpPr>
            <p:spPr bwMode="auto">
              <a:xfrm>
                <a:off x="3792" y="1248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160" name="Oval 29"/>
              <p:cNvSpPr>
                <a:spLocks noChangeArrowheads="1"/>
              </p:cNvSpPr>
              <p:nvPr/>
            </p:nvSpPr>
            <p:spPr bwMode="auto">
              <a:xfrm>
                <a:off x="3840" y="1248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161" name="Oval 30"/>
              <p:cNvSpPr>
                <a:spLocks noChangeArrowheads="1"/>
              </p:cNvSpPr>
              <p:nvPr/>
            </p:nvSpPr>
            <p:spPr bwMode="auto">
              <a:xfrm>
                <a:off x="3888" y="1248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162" name="Oval 31"/>
              <p:cNvSpPr>
                <a:spLocks noChangeArrowheads="1"/>
              </p:cNvSpPr>
              <p:nvPr/>
            </p:nvSpPr>
            <p:spPr bwMode="auto">
              <a:xfrm>
                <a:off x="3936" y="1248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163" name="Oval 32"/>
              <p:cNvSpPr>
                <a:spLocks noChangeArrowheads="1"/>
              </p:cNvSpPr>
              <p:nvPr/>
            </p:nvSpPr>
            <p:spPr bwMode="auto">
              <a:xfrm>
                <a:off x="3984" y="1248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164" name="Oval 33"/>
              <p:cNvSpPr>
                <a:spLocks noChangeArrowheads="1"/>
              </p:cNvSpPr>
              <p:nvPr/>
            </p:nvSpPr>
            <p:spPr bwMode="auto">
              <a:xfrm>
                <a:off x="4032" y="1248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165" name="Oval 34"/>
              <p:cNvSpPr>
                <a:spLocks noChangeArrowheads="1"/>
              </p:cNvSpPr>
              <p:nvPr/>
            </p:nvSpPr>
            <p:spPr bwMode="auto">
              <a:xfrm>
                <a:off x="4080" y="1248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</p:grpSp>
      <p:grpSp>
        <p:nvGrpSpPr>
          <p:cNvPr id="9" name="Group 35"/>
          <p:cNvGrpSpPr>
            <a:grpSpLocks/>
          </p:cNvGrpSpPr>
          <p:nvPr/>
        </p:nvGrpSpPr>
        <p:grpSpPr bwMode="auto">
          <a:xfrm>
            <a:off x="6781800" y="838200"/>
            <a:ext cx="990600" cy="533400"/>
            <a:chOff x="4560" y="960"/>
            <a:chExt cx="624" cy="336"/>
          </a:xfrm>
        </p:grpSpPr>
        <p:sp>
          <p:nvSpPr>
            <p:cNvPr id="43144" name="Rectangle 36"/>
            <p:cNvSpPr>
              <a:spLocks noChangeArrowheads="1"/>
            </p:cNvSpPr>
            <p:nvPr/>
          </p:nvSpPr>
          <p:spPr bwMode="auto">
            <a:xfrm>
              <a:off x="4560" y="960"/>
              <a:ext cx="624" cy="336"/>
            </a:xfrm>
            <a:prstGeom prst="rect">
              <a:avLst/>
            </a:prstGeom>
            <a:solidFill>
              <a:srgbClr val="FF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>
                  <a:latin typeface="Arial Rounded MT Bold" pitchFamily="34" charset="0"/>
                </a:rPr>
                <a:t>MHP3</a:t>
              </a:r>
            </a:p>
          </p:txBody>
        </p:sp>
        <p:grpSp>
          <p:nvGrpSpPr>
            <p:cNvPr id="10" name="Group 37"/>
            <p:cNvGrpSpPr>
              <a:grpSpLocks/>
            </p:cNvGrpSpPr>
            <p:nvPr/>
          </p:nvGrpSpPr>
          <p:grpSpPr bwMode="auto">
            <a:xfrm>
              <a:off x="4560" y="1248"/>
              <a:ext cx="432" cy="48"/>
              <a:chOff x="4560" y="1248"/>
              <a:chExt cx="432" cy="48"/>
            </a:xfrm>
          </p:grpSpPr>
          <p:sp>
            <p:nvSpPr>
              <p:cNvPr id="43146" name="Oval 38"/>
              <p:cNvSpPr>
                <a:spLocks noChangeArrowheads="1"/>
              </p:cNvSpPr>
              <p:nvPr/>
            </p:nvSpPr>
            <p:spPr bwMode="auto">
              <a:xfrm>
                <a:off x="4560" y="1248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147" name="Oval 39"/>
              <p:cNvSpPr>
                <a:spLocks noChangeArrowheads="1"/>
              </p:cNvSpPr>
              <p:nvPr/>
            </p:nvSpPr>
            <p:spPr bwMode="auto">
              <a:xfrm>
                <a:off x="4608" y="1248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148" name="Oval 40"/>
              <p:cNvSpPr>
                <a:spLocks noChangeArrowheads="1"/>
              </p:cNvSpPr>
              <p:nvPr/>
            </p:nvSpPr>
            <p:spPr bwMode="auto">
              <a:xfrm>
                <a:off x="4656" y="1248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149" name="Oval 41"/>
              <p:cNvSpPr>
                <a:spLocks noChangeArrowheads="1"/>
              </p:cNvSpPr>
              <p:nvPr/>
            </p:nvSpPr>
            <p:spPr bwMode="auto">
              <a:xfrm>
                <a:off x="4704" y="1248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150" name="Oval 42"/>
              <p:cNvSpPr>
                <a:spLocks noChangeArrowheads="1"/>
              </p:cNvSpPr>
              <p:nvPr/>
            </p:nvSpPr>
            <p:spPr bwMode="auto">
              <a:xfrm>
                <a:off x="4752" y="1248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151" name="Oval 43"/>
              <p:cNvSpPr>
                <a:spLocks noChangeArrowheads="1"/>
              </p:cNvSpPr>
              <p:nvPr/>
            </p:nvSpPr>
            <p:spPr bwMode="auto">
              <a:xfrm>
                <a:off x="4800" y="1248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152" name="Oval 44"/>
              <p:cNvSpPr>
                <a:spLocks noChangeArrowheads="1"/>
              </p:cNvSpPr>
              <p:nvPr/>
            </p:nvSpPr>
            <p:spPr bwMode="auto">
              <a:xfrm>
                <a:off x="4848" y="1248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153" name="Oval 45"/>
              <p:cNvSpPr>
                <a:spLocks noChangeArrowheads="1"/>
              </p:cNvSpPr>
              <p:nvPr/>
            </p:nvSpPr>
            <p:spPr bwMode="auto">
              <a:xfrm>
                <a:off x="4896" y="1248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154" name="Oval 46"/>
              <p:cNvSpPr>
                <a:spLocks noChangeArrowheads="1"/>
              </p:cNvSpPr>
              <p:nvPr/>
            </p:nvSpPr>
            <p:spPr bwMode="auto">
              <a:xfrm>
                <a:off x="4944" y="1248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</p:grpSp>
      <p:grpSp>
        <p:nvGrpSpPr>
          <p:cNvPr id="11" name="Group 47"/>
          <p:cNvGrpSpPr>
            <a:grpSpLocks/>
          </p:cNvGrpSpPr>
          <p:nvPr/>
        </p:nvGrpSpPr>
        <p:grpSpPr bwMode="auto">
          <a:xfrm>
            <a:off x="5410200" y="2057400"/>
            <a:ext cx="990600" cy="533400"/>
            <a:chOff x="3696" y="1728"/>
            <a:chExt cx="624" cy="336"/>
          </a:xfrm>
        </p:grpSpPr>
        <p:sp>
          <p:nvSpPr>
            <p:cNvPr id="43133" name="Rectangle 48"/>
            <p:cNvSpPr>
              <a:spLocks noChangeArrowheads="1"/>
            </p:cNvSpPr>
            <p:nvPr/>
          </p:nvSpPr>
          <p:spPr bwMode="auto">
            <a:xfrm>
              <a:off x="3696" y="1728"/>
              <a:ext cx="624" cy="336"/>
            </a:xfrm>
            <a:prstGeom prst="rect">
              <a:avLst/>
            </a:prstGeom>
            <a:solidFill>
              <a:srgbClr val="FF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>
                  <a:latin typeface="Arial Rounded MT Bold" pitchFamily="34" charset="0"/>
                </a:rPr>
                <a:t>MHP2</a:t>
              </a:r>
            </a:p>
          </p:txBody>
        </p:sp>
        <p:grpSp>
          <p:nvGrpSpPr>
            <p:cNvPr id="12" name="Group 49"/>
            <p:cNvGrpSpPr>
              <a:grpSpLocks/>
            </p:cNvGrpSpPr>
            <p:nvPr/>
          </p:nvGrpSpPr>
          <p:grpSpPr bwMode="auto">
            <a:xfrm>
              <a:off x="3696" y="2016"/>
              <a:ext cx="432" cy="48"/>
              <a:chOff x="3696" y="2016"/>
              <a:chExt cx="432" cy="48"/>
            </a:xfrm>
          </p:grpSpPr>
          <p:sp>
            <p:nvSpPr>
              <p:cNvPr id="43135" name="Oval 50"/>
              <p:cNvSpPr>
                <a:spLocks noChangeArrowheads="1"/>
              </p:cNvSpPr>
              <p:nvPr/>
            </p:nvSpPr>
            <p:spPr bwMode="auto">
              <a:xfrm>
                <a:off x="3696" y="2016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136" name="Oval 51"/>
              <p:cNvSpPr>
                <a:spLocks noChangeArrowheads="1"/>
              </p:cNvSpPr>
              <p:nvPr/>
            </p:nvSpPr>
            <p:spPr bwMode="auto">
              <a:xfrm>
                <a:off x="3744" y="2016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137" name="Oval 52"/>
              <p:cNvSpPr>
                <a:spLocks noChangeArrowheads="1"/>
              </p:cNvSpPr>
              <p:nvPr/>
            </p:nvSpPr>
            <p:spPr bwMode="auto">
              <a:xfrm>
                <a:off x="3792" y="2016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138" name="Oval 53"/>
              <p:cNvSpPr>
                <a:spLocks noChangeArrowheads="1"/>
              </p:cNvSpPr>
              <p:nvPr/>
            </p:nvSpPr>
            <p:spPr bwMode="auto">
              <a:xfrm>
                <a:off x="3840" y="2016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139" name="Oval 54"/>
              <p:cNvSpPr>
                <a:spLocks noChangeArrowheads="1"/>
              </p:cNvSpPr>
              <p:nvPr/>
            </p:nvSpPr>
            <p:spPr bwMode="auto">
              <a:xfrm>
                <a:off x="3888" y="2016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140" name="Oval 55"/>
              <p:cNvSpPr>
                <a:spLocks noChangeArrowheads="1"/>
              </p:cNvSpPr>
              <p:nvPr/>
            </p:nvSpPr>
            <p:spPr bwMode="auto">
              <a:xfrm>
                <a:off x="3936" y="2016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141" name="Oval 56"/>
              <p:cNvSpPr>
                <a:spLocks noChangeArrowheads="1"/>
              </p:cNvSpPr>
              <p:nvPr/>
            </p:nvSpPr>
            <p:spPr bwMode="auto">
              <a:xfrm>
                <a:off x="3984" y="2016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142" name="Oval 57"/>
              <p:cNvSpPr>
                <a:spLocks noChangeArrowheads="1"/>
              </p:cNvSpPr>
              <p:nvPr/>
            </p:nvSpPr>
            <p:spPr bwMode="auto">
              <a:xfrm>
                <a:off x="4032" y="2016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143" name="Oval 58"/>
              <p:cNvSpPr>
                <a:spLocks noChangeArrowheads="1"/>
              </p:cNvSpPr>
              <p:nvPr/>
            </p:nvSpPr>
            <p:spPr bwMode="auto">
              <a:xfrm>
                <a:off x="4080" y="2016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</p:grpSp>
      <p:grpSp>
        <p:nvGrpSpPr>
          <p:cNvPr id="13" name="Group 59"/>
          <p:cNvGrpSpPr>
            <a:grpSpLocks/>
          </p:cNvGrpSpPr>
          <p:nvPr/>
        </p:nvGrpSpPr>
        <p:grpSpPr bwMode="auto">
          <a:xfrm>
            <a:off x="6781800" y="2057400"/>
            <a:ext cx="990600" cy="533400"/>
            <a:chOff x="4560" y="1728"/>
            <a:chExt cx="624" cy="336"/>
          </a:xfrm>
        </p:grpSpPr>
        <p:sp>
          <p:nvSpPr>
            <p:cNvPr id="43123" name="Rectangle 60"/>
            <p:cNvSpPr>
              <a:spLocks noChangeArrowheads="1"/>
            </p:cNvSpPr>
            <p:nvPr/>
          </p:nvSpPr>
          <p:spPr bwMode="auto">
            <a:xfrm>
              <a:off x="4560" y="1728"/>
              <a:ext cx="624" cy="336"/>
            </a:xfrm>
            <a:prstGeom prst="rect">
              <a:avLst/>
            </a:prstGeom>
            <a:solidFill>
              <a:srgbClr val="FF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>
                  <a:latin typeface="Arial Rounded MT Bold" pitchFamily="34" charset="0"/>
                </a:rPr>
                <a:t>MHP4</a:t>
              </a:r>
            </a:p>
          </p:txBody>
        </p:sp>
        <p:grpSp>
          <p:nvGrpSpPr>
            <p:cNvPr id="14" name="Group 61"/>
            <p:cNvGrpSpPr>
              <a:grpSpLocks/>
            </p:cNvGrpSpPr>
            <p:nvPr/>
          </p:nvGrpSpPr>
          <p:grpSpPr bwMode="auto">
            <a:xfrm>
              <a:off x="4608" y="2016"/>
              <a:ext cx="384" cy="48"/>
              <a:chOff x="4608" y="2016"/>
              <a:chExt cx="384" cy="48"/>
            </a:xfrm>
          </p:grpSpPr>
          <p:sp>
            <p:nvSpPr>
              <p:cNvPr id="43125" name="Oval 62"/>
              <p:cNvSpPr>
                <a:spLocks noChangeArrowheads="1"/>
              </p:cNvSpPr>
              <p:nvPr/>
            </p:nvSpPr>
            <p:spPr bwMode="auto">
              <a:xfrm>
                <a:off x="4608" y="2016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126" name="Oval 63"/>
              <p:cNvSpPr>
                <a:spLocks noChangeArrowheads="1"/>
              </p:cNvSpPr>
              <p:nvPr/>
            </p:nvSpPr>
            <p:spPr bwMode="auto">
              <a:xfrm>
                <a:off x="4656" y="2016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127" name="Oval 64"/>
              <p:cNvSpPr>
                <a:spLocks noChangeArrowheads="1"/>
              </p:cNvSpPr>
              <p:nvPr/>
            </p:nvSpPr>
            <p:spPr bwMode="auto">
              <a:xfrm>
                <a:off x="4704" y="2016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128" name="Oval 65"/>
              <p:cNvSpPr>
                <a:spLocks noChangeArrowheads="1"/>
              </p:cNvSpPr>
              <p:nvPr/>
            </p:nvSpPr>
            <p:spPr bwMode="auto">
              <a:xfrm>
                <a:off x="4752" y="2016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129" name="Oval 66"/>
              <p:cNvSpPr>
                <a:spLocks noChangeArrowheads="1"/>
              </p:cNvSpPr>
              <p:nvPr/>
            </p:nvSpPr>
            <p:spPr bwMode="auto">
              <a:xfrm>
                <a:off x="4800" y="2016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130" name="Oval 67"/>
              <p:cNvSpPr>
                <a:spLocks noChangeArrowheads="1"/>
              </p:cNvSpPr>
              <p:nvPr/>
            </p:nvSpPr>
            <p:spPr bwMode="auto">
              <a:xfrm>
                <a:off x="4848" y="2016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131" name="Oval 68"/>
              <p:cNvSpPr>
                <a:spLocks noChangeArrowheads="1"/>
              </p:cNvSpPr>
              <p:nvPr/>
            </p:nvSpPr>
            <p:spPr bwMode="auto">
              <a:xfrm>
                <a:off x="4896" y="2016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132" name="Oval 69"/>
              <p:cNvSpPr>
                <a:spLocks noChangeArrowheads="1"/>
              </p:cNvSpPr>
              <p:nvPr/>
            </p:nvSpPr>
            <p:spPr bwMode="auto">
              <a:xfrm>
                <a:off x="4944" y="2016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</p:grpSp>
      <p:grpSp>
        <p:nvGrpSpPr>
          <p:cNvPr id="15" name="Group 70"/>
          <p:cNvGrpSpPr>
            <a:grpSpLocks/>
          </p:cNvGrpSpPr>
          <p:nvPr/>
        </p:nvGrpSpPr>
        <p:grpSpPr bwMode="auto">
          <a:xfrm>
            <a:off x="228600" y="2895600"/>
            <a:ext cx="533400" cy="685800"/>
            <a:chOff x="432" y="2256"/>
            <a:chExt cx="336" cy="432"/>
          </a:xfrm>
        </p:grpSpPr>
        <p:sp>
          <p:nvSpPr>
            <p:cNvPr id="43121" name="Oval 71"/>
            <p:cNvSpPr>
              <a:spLocks noChangeArrowheads="1"/>
            </p:cNvSpPr>
            <p:nvPr/>
          </p:nvSpPr>
          <p:spPr bwMode="auto">
            <a:xfrm>
              <a:off x="432" y="2352"/>
              <a:ext cx="336" cy="336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000">
                  <a:latin typeface="Arial Rounded MT Bold" pitchFamily="34" charset="0"/>
                </a:rPr>
                <a:t>Rod</a:t>
              </a:r>
            </a:p>
            <a:p>
              <a:pPr algn="ctr" eaLnBrk="0" hangingPunct="0"/>
              <a:r>
                <a:rPr lang="en-US" sz="1000">
                  <a:latin typeface="Arial Rounded MT Bold" pitchFamily="34" charset="0"/>
                </a:rPr>
                <a:t>Well</a:t>
              </a:r>
            </a:p>
          </p:txBody>
        </p:sp>
        <p:sp>
          <p:nvSpPr>
            <p:cNvPr id="43122" name="Oval 72"/>
            <p:cNvSpPr>
              <a:spLocks noChangeArrowheads="1"/>
            </p:cNvSpPr>
            <p:nvPr/>
          </p:nvSpPr>
          <p:spPr bwMode="auto">
            <a:xfrm>
              <a:off x="576" y="2256"/>
              <a:ext cx="192" cy="192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900"/>
                <a:t>RW</a:t>
              </a:r>
            </a:p>
          </p:txBody>
        </p:sp>
      </p:grpSp>
      <p:grpSp>
        <p:nvGrpSpPr>
          <p:cNvPr id="16" name="Group 73"/>
          <p:cNvGrpSpPr>
            <a:grpSpLocks/>
          </p:cNvGrpSpPr>
          <p:nvPr/>
        </p:nvGrpSpPr>
        <p:grpSpPr bwMode="auto">
          <a:xfrm>
            <a:off x="990600" y="1371600"/>
            <a:ext cx="685800" cy="381000"/>
            <a:chOff x="912" y="1296"/>
            <a:chExt cx="432" cy="240"/>
          </a:xfrm>
        </p:grpSpPr>
        <p:sp>
          <p:nvSpPr>
            <p:cNvPr id="43119" name="Line 74"/>
            <p:cNvSpPr>
              <a:spLocks noChangeShapeType="1"/>
            </p:cNvSpPr>
            <p:nvPr/>
          </p:nvSpPr>
          <p:spPr bwMode="auto">
            <a:xfrm flipV="1">
              <a:off x="912" y="1296"/>
              <a:ext cx="0" cy="24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20" name="Line 75"/>
            <p:cNvSpPr>
              <a:spLocks noChangeShapeType="1"/>
            </p:cNvSpPr>
            <p:nvPr/>
          </p:nvSpPr>
          <p:spPr bwMode="auto">
            <a:xfrm>
              <a:off x="912" y="1536"/>
              <a:ext cx="432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76"/>
          <p:cNvGrpSpPr>
            <a:grpSpLocks/>
          </p:cNvGrpSpPr>
          <p:nvPr/>
        </p:nvGrpSpPr>
        <p:grpSpPr bwMode="auto">
          <a:xfrm>
            <a:off x="1219200" y="1066800"/>
            <a:ext cx="838200" cy="381000"/>
            <a:chOff x="1056" y="1104"/>
            <a:chExt cx="528" cy="240"/>
          </a:xfrm>
        </p:grpSpPr>
        <p:sp>
          <p:nvSpPr>
            <p:cNvPr id="43117" name="Line 77"/>
            <p:cNvSpPr>
              <a:spLocks noChangeShapeType="1"/>
            </p:cNvSpPr>
            <p:nvPr/>
          </p:nvSpPr>
          <p:spPr bwMode="auto">
            <a:xfrm>
              <a:off x="1056" y="1104"/>
              <a:ext cx="528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18" name="Line 78"/>
            <p:cNvSpPr>
              <a:spLocks noChangeShapeType="1"/>
            </p:cNvSpPr>
            <p:nvPr/>
          </p:nvSpPr>
          <p:spPr bwMode="auto">
            <a:xfrm>
              <a:off x="1584" y="1104"/>
              <a:ext cx="0" cy="24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023" name="Line 79"/>
          <p:cNvSpPr>
            <a:spLocks noChangeShapeType="1"/>
          </p:cNvSpPr>
          <p:nvPr/>
        </p:nvSpPr>
        <p:spPr bwMode="auto">
          <a:xfrm>
            <a:off x="381000" y="2590800"/>
            <a:ext cx="0" cy="4572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" name="Group 80"/>
          <p:cNvGrpSpPr>
            <a:grpSpLocks/>
          </p:cNvGrpSpPr>
          <p:nvPr/>
        </p:nvGrpSpPr>
        <p:grpSpPr bwMode="auto">
          <a:xfrm>
            <a:off x="1219200" y="2362200"/>
            <a:ext cx="838200" cy="304800"/>
            <a:chOff x="1056" y="1920"/>
            <a:chExt cx="528" cy="192"/>
          </a:xfrm>
        </p:grpSpPr>
        <p:sp>
          <p:nvSpPr>
            <p:cNvPr id="43115" name="Line 81"/>
            <p:cNvSpPr>
              <a:spLocks noChangeShapeType="1"/>
            </p:cNvSpPr>
            <p:nvPr/>
          </p:nvSpPr>
          <p:spPr bwMode="auto">
            <a:xfrm>
              <a:off x="1584" y="1920"/>
              <a:ext cx="0" cy="19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16" name="Line 82"/>
            <p:cNvSpPr>
              <a:spLocks noChangeShapeType="1"/>
            </p:cNvSpPr>
            <p:nvPr/>
          </p:nvSpPr>
          <p:spPr bwMode="auto">
            <a:xfrm flipH="1">
              <a:off x="1056" y="1920"/>
              <a:ext cx="528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025" name="Line 83"/>
          <p:cNvSpPr>
            <a:spLocks noChangeShapeType="1"/>
          </p:cNvSpPr>
          <p:nvPr/>
        </p:nvSpPr>
        <p:spPr bwMode="auto">
          <a:xfrm flipV="1">
            <a:off x="2362200" y="1981200"/>
            <a:ext cx="0" cy="533400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6" name="Line 84"/>
          <p:cNvSpPr>
            <a:spLocks noChangeShapeType="1"/>
          </p:cNvSpPr>
          <p:nvPr/>
        </p:nvSpPr>
        <p:spPr bwMode="auto">
          <a:xfrm flipV="1">
            <a:off x="2667000" y="1981200"/>
            <a:ext cx="0" cy="533400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9" name="Group 85"/>
          <p:cNvGrpSpPr>
            <a:grpSpLocks/>
          </p:cNvGrpSpPr>
          <p:nvPr/>
        </p:nvGrpSpPr>
        <p:grpSpPr bwMode="auto">
          <a:xfrm>
            <a:off x="2667000" y="1066800"/>
            <a:ext cx="609600" cy="2895600"/>
            <a:chOff x="1968" y="1104"/>
            <a:chExt cx="384" cy="1824"/>
          </a:xfrm>
        </p:grpSpPr>
        <p:sp>
          <p:nvSpPr>
            <p:cNvPr id="43108" name="Line 86"/>
            <p:cNvSpPr>
              <a:spLocks noChangeShapeType="1"/>
            </p:cNvSpPr>
            <p:nvPr/>
          </p:nvSpPr>
          <p:spPr bwMode="auto">
            <a:xfrm flipH="1">
              <a:off x="2064" y="2928"/>
              <a:ext cx="288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09" name="Line 87"/>
            <p:cNvSpPr>
              <a:spLocks noChangeShapeType="1"/>
            </p:cNvSpPr>
            <p:nvPr/>
          </p:nvSpPr>
          <p:spPr bwMode="auto">
            <a:xfrm flipH="1">
              <a:off x="1968" y="1104"/>
              <a:ext cx="384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10" name="Line 88"/>
            <p:cNvSpPr>
              <a:spLocks noChangeShapeType="1"/>
            </p:cNvSpPr>
            <p:nvPr/>
          </p:nvSpPr>
          <p:spPr bwMode="auto">
            <a:xfrm>
              <a:off x="1968" y="1104"/>
              <a:ext cx="0" cy="24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11" name="Line 89"/>
            <p:cNvSpPr>
              <a:spLocks noChangeShapeType="1"/>
            </p:cNvSpPr>
            <p:nvPr/>
          </p:nvSpPr>
          <p:spPr bwMode="auto">
            <a:xfrm flipV="1">
              <a:off x="2352" y="2256"/>
              <a:ext cx="0" cy="67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12" name="Line 90"/>
            <p:cNvSpPr>
              <a:spLocks noChangeShapeType="1"/>
            </p:cNvSpPr>
            <p:nvPr/>
          </p:nvSpPr>
          <p:spPr bwMode="auto">
            <a:xfrm flipV="1">
              <a:off x="2352" y="1632"/>
              <a:ext cx="0" cy="52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13" name="Line 91"/>
            <p:cNvSpPr>
              <a:spLocks noChangeShapeType="1"/>
            </p:cNvSpPr>
            <p:nvPr/>
          </p:nvSpPr>
          <p:spPr bwMode="auto">
            <a:xfrm flipV="1">
              <a:off x="2352" y="1104"/>
              <a:ext cx="0" cy="43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14" name="Line 92"/>
            <p:cNvSpPr>
              <a:spLocks noChangeShapeType="1"/>
            </p:cNvSpPr>
            <p:nvPr/>
          </p:nvSpPr>
          <p:spPr bwMode="auto">
            <a:xfrm flipH="1">
              <a:off x="2064" y="2352"/>
              <a:ext cx="288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028" name="Line 93"/>
          <p:cNvSpPr>
            <a:spLocks noChangeShapeType="1"/>
          </p:cNvSpPr>
          <p:nvPr/>
        </p:nvSpPr>
        <p:spPr bwMode="auto">
          <a:xfrm>
            <a:off x="2971800" y="1828800"/>
            <a:ext cx="8382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9" name="Line 94"/>
          <p:cNvSpPr>
            <a:spLocks noChangeShapeType="1"/>
          </p:cNvSpPr>
          <p:nvPr/>
        </p:nvSpPr>
        <p:spPr bwMode="auto">
          <a:xfrm>
            <a:off x="762000" y="3048000"/>
            <a:ext cx="1066800" cy="0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0" name="Group 95"/>
          <p:cNvGrpSpPr>
            <a:grpSpLocks/>
          </p:cNvGrpSpPr>
          <p:nvPr/>
        </p:nvGrpSpPr>
        <p:grpSpPr bwMode="auto">
          <a:xfrm>
            <a:off x="4114800" y="990600"/>
            <a:ext cx="1295400" cy="1447800"/>
            <a:chOff x="2880" y="1056"/>
            <a:chExt cx="816" cy="912"/>
          </a:xfrm>
        </p:grpSpPr>
        <p:sp>
          <p:nvSpPr>
            <p:cNvPr id="43104" name="Line 96"/>
            <p:cNvSpPr>
              <a:spLocks noChangeShapeType="1"/>
            </p:cNvSpPr>
            <p:nvPr/>
          </p:nvSpPr>
          <p:spPr bwMode="auto">
            <a:xfrm flipV="1">
              <a:off x="3072" y="1056"/>
              <a:ext cx="0" cy="91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05" name="Line 97"/>
            <p:cNvSpPr>
              <a:spLocks noChangeShapeType="1"/>
            </p:cNvSpPr>
            <p:nvPr/>
          </p:nvSpPr>
          <p:spPr bwMode="auto">
            <a:xfrm>
              <a:off x="2880" y="1584"/>
              <a:ext cx="192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06" name="Line 98"/>
            <p:cNvSpPr>
              <a:spLocks noChangeShapeType="1"/>
            </p:cNvSpPr>
            <p:nvPr/>
          </p:nvSpPr>
          <p:spPr bwMode="auto">
            <a:xfrm>
              <a:off x="3072" y="1968"/>
              <a:ext cx="624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07" name="Line 99"/>
            <p:cNvSpPr>
              <a:spLocks noChangeShapeType="1"/>
            </p:cNvSpPr>
            <p:nvPr/>
          </p:nvSpPr>
          <p:spPr bwMode="auto">
            <a:xfrm>
              <a:off x="3072" y="1056"/>
              <a:ext cx="624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031" name="Line 100"/>
          <p:cNvSpPr>
            <a:spLocks noChangeShapeType="1"/>
          </p:cNvSpPr>
          <p:nvPr/>
        </p:nvSpPr>
        <p:spPr bwMode="auto">
          <a:xfrm>
            <a:off x="6400800" y="990600"/>
            <a:ext cx="3810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2" name="Line 101"/>
          <p:cNvSpPr>
            <a:spLocks noChangeShapeType="1"/>
          </p:cNvSpPr>
          <p:nvPr/>
        </p:nvSpPr>
        <p:spPr bwMode="auto">
          <a:xfrm>
            <a:off x="6400800" y="2438400"/>
            <a:ext cx="3810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3" name="Line 102"/>
          <p:cNvSpPr>
            <a:spLocks noChangeShapeType="1"/>
          </p:cNvSpPr>
          <p:nvPr/>
        </p:nvSpPr>
        <p:spPr bwMode="auto">
          <a:xfrm flipH="1">
            <a:off x="6400800" y="1219200"/>
            <a:ext cx="381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4" name="Line 103"/>
          <p:cNvSpPr>
            <a:spLocks noChangeShapeType="1"/>
          </p:cNvSpPr>
          <p:nvPr/>
        </p:nvSpPr>
        <p:spPr bwMode="auto">
          <a:xfrm flipH="1">
            <a:off x="6400800" y="2209800"/>
            <a:ext cx="381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1" name="Group 104"/>
          <p:cNvGrpSpPr>
            <a:grpSpLocks/>
          </p:cNvGrpSpPr>
          <p:nvPr/>
        </p:nvGrpSpPr>
        <p:grpSpPr bwMode="auto">
          <a:xfrm>
            <a:off x="4724400" y="1219200"/>
            <a:ext cx="685800" cy="533400"/>
            <a:chOff x="3264" y="1200"/>
            <a:chExt cx="432" cy="336"/>
          </a:xfrm>
        </p:grpSpPr>
        <p:sp>
          <p:nvSpPr>
            <p:cNvPr id="43102" name="Line 105"/>
            <p:cNvSpPr>
              <a:spLocks noChangeShapeType="1"/>
            </p:cNvSpPr>
            <p:nvPr/>
          </p:nvSpPr>
          <p:spPr bwMode="auto">
            <a:xfrm flipH="1">
              <a:off x="3264" y="1200"/>
              <a:ext cx="432" cy="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03" name="Line 106"/>
            <p:cNvSpPr>
              <a:spLocks noChangeShapeType="1"/>
            </p:cNvSpPr>
            <p:nvPr/>
          </p:nvSpPr>
          <p:spPr bwMode="auto">
            <a:xfrm>
              <a:off x="3264" y="1200"/>
              <a:ext cx="0" cy="336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107"/>
          <p:cNvGrpSpPr>
            <a:grpSpLocks/>
          </p:cNvGrpSpPr>
          <p:nvPr/>
        </p:nvGrpSpPr>
        <p:grpSpPr bwMode="auto">
          <a:xfrm>
            <a:off x="4724400" y="1752600"/>
            <a:ext cx="685800" cy="457200"/>
            <a:chOff x="3264" y="1536"/>
            <a:chExt cx="432" cy="288"/>
          </a:xfrm>
        </p:grpSpPr>
        <p:sp>
          <p:nvSpPr>
            <p:cNvPr id="43100" name="Line 108"/>
            <p:cNvSpPr>
              <a:spLocks noChangeShapeType="1"/>
            </p:cNvSpPr>
            <p:nvPr/>
          </p:nvSpPr>
          <p:spPr bwMode="auto">
            <a:xfrm flipH="1">
              <a:off x="3264" y="1824"/>
              <a:ext cx="432" cy="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01" name="Line 109"/>
            <p:cNvSpPr>
              <a:spLocks noChangeShapeType="1"/>
            </p:cNvSpPr>
            <p:nvPr/>
          </p:nvSpPr>
          <p:spPr bwMode="auto">
            <a:xfrm flipV="1">
              <a:off x="3264" y="1536"/>
              <a:ext cx="0" cy="288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110"/>
          <p:cNvGrpSpPr>
            <a:grpSpLocks/>
          </p:cNvGrpSpPr>
          <p:nvPr/>
        </p:nvGrpSpPr>
        <p:grpSpPr bwMode="auto">
          <a:xfrm>
            <a:off x="990600" y="2590800"/>
            <a:ext cx="1295400" cy="1371600"/>
            <a:chOff x="912" y="2064"/>
            <a:chExt cx="816" cy="864"/>
          </a:xfrm>
        </p:grpSpPr>
        <p:sp>
          <p:nvSpPr>
            <p:cNvPr id="43093" name="Line 111"/>
            <p:cNvSpPr>
              <a:spLocks noChangeShapeType="1"/>
            </p:cNvSpPr>
            <p:nvPr/>
          </p:nvSpPr>
          <p:spPr bwMode="auto">
            <a:xfrm flipV="1">
              <a:off x="912" y="2064"/>
              <a:ext cx="0" cy="24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94" name="Line 112"/>
            <p:cNvSpPr>
              <a:spLocks noChangeShapeType="1"/>
            </p:cNvSpPr>
            <p:nvPr/>
          </p:nvSpPr>
          <p:spPr bwMode="auto">
            <a:xfrm>
              <a:off x="912" y="2928"/>
              <a:ext cx="528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95" name="Line 113"/>
            <p:cNvSpPr>
              <a:spLocks noChangeShapeType="1"/>
            </p:cNvSpPr>
            <p:nvPr/>
          </p:nvSpPr>
          <p:spPr bwMode="auto">
            <a:xfrm flipH="1">
              <a:off x="960" y="2640"/>
              <a:ext cx="768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96" name="Line 114"/>
            <p:cNvSpPr>
              <a:spLocks noChangeShapeType="1"/>
            </p:cNvSpPr>
            <p:nvPr/>
          </p:nvSpPr>
          <p:spPr bwMode="auto">
            <a:xfrm flipH="1">
              <a:off x="912" y="2640"/>
              <a:ext cx="48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97" name="Line 115"/>
            <p:cNvSpPr>
              <a:spLocks noChangeShapeType="1"/>
            </p:cNvSpPr>
            <p:nvPr/>
          </p:nvSpPr>
          <p:spPr bwMode="auto">
            <a:xfrm flipV="1">
              <a:off x="1728" y="2544"/>
              <a:ext cx="0" cy="96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98" name="Line 116"/>
            <p:cNvSpPr>
              <a:spLocks noChangeShapeType="1"/>
            </p:cNvSpPr>
            <p:nvPr/>
          </p:nvSpPr>
          <p:spPr bwMode="auto">
            <a:xfrm flipV="1">
              <a:off x="1536" y="2544"/>
              <a:ext cx="0" cy="96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99" name="Line 117"/>
            <p:cNvSpPr>
              <a:spLocks noChangeShapeType="1"/>
            </p:cNvSpPr>
            <p:nvPr/>
          </p:nvSpPr>
          <p:spPr bwMode="auto">
            <a:xfrm>
              <a:off x="912" y="2400"/>
              <a:ext cx="0" cy="528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18"/>
          <p:cNvGrpSpPr>
            <a:grpSpLocks/>
          </p:cNvGrpSpPr>
          <p:nvPr/>
        </p:nvGrpSpPr>
        <p:grpSpPr bwMode="auto">
          <a:xfrm>
            <a:off x="7162800" y="3810000"/>
            <a:ext cx="1816100" cy="2895600"/>
            <a:chOff x="3224" y="1776"/>
            <a:chExt cx="1144" cy="1824"/>
          </a:xfrm>
        </p:grpSpPr>
        <p:grpSp>
          <p:nvGrpSpPr>
            <p:cNvPr id="25" name="Group 119"/>
            <p:cNvGrpSpPr>
              <a:grpSpLocks/>
            </p:cNvGrpSpPr>
            <p:nvPr/>
          </p:nvGrpSpPr>
          <p:grpSpPr bwMode="auto">
            <a:xfrm>
              <a:off x="3264" y="1776"/>
              <a:ext cx="575" cy="1680"/>
              <a:chOff x="3264" y="2544"/>
              <a:chExt cx="575" cy="1680"/>
            </a:xfrm>
          </p:grpSpPr>
          <p:sp>
            <p:nvSpPr>
              <p:cNvPr id="43080" name="Oval 120"/>
              <p:cNvSpPr>
                <a:spLocks noChangeArrowheads="1"/>
              </p:cNvSpPr>
              <p:nvPr/>
            </p:nvSpPr>
            <p:spPr bwMode="auto">
              <a:xfrm>
                <a:off x="3722" y="2544"/>
                <a:ext cx="114" cy="114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1" name="Freeform 121"/>
              <p:cNvSpPr>
                <a:spLocks/>
              </p:cNvSpPr>
              <p:nvPr/>
            </p:nvSpPr>
            <p:spPr bwMode="auto">
              <a:xfrm>
                <a:off x="3539" y="2545"/>
                <a:ext cx="300" cy="248"/>
              </a:xfrm>
              <a:custGeom>
                <a:avLst/>
                <a:gdLst>
                  <a:gd name="T0" fmla="*/ 0 w 750"/>
                  <a:gd name="T1" fmla="*/ 620 h 620"/>
                  <a:gd name="T2" fmla="*/ 240 w 750"/>
                  <a:gd name="T3" fmla="*/ 425 h 620"/>
                  <a:gd name="T4" fmla="*/ 450 w 750"/>
                  <a:gd name="T5" fmla="*/ 117 h 620"/>
                  <a:gd name="T6" fmla="*/ 480 w 750"/>
                  <a:gd name="T7" fmla="*/ 50 h 620"/>
                  <a:gd name="T8" fmla="*/ 547 w 750"/>
                  <a:gd name="T9" fmla="*/ 12 h 620"/>
                  <a:gd name="T10" fmla="*/ 630 w 750"/>
                  <a:gd name="T11" fmla="*/ 5 h 620"/>
                  <a:gd name="T12" fmla="*/ 712 w 750"/>
                  <a:gd name="T13" fmla="*/ 42 h 620"/>
                  <a:gd name="T14" fmla="*/ 750 w 750"/>
                  <a:gd name="T15" fmla="*/ 147 h 6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50"/>
                  <a:gd name="T25" fmla="*/ 0 h 620"/>
                  <a:gd name="T26" fmla="*/ 750 w 750"/>
                  <a:gd name="T27" fmla="*/ 620 h 6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50" h="620">
                    <a:moveTo>
                      <a:pt x="0" y="620"/>
                    </a:moveTo>
                    <a:cubicBezTo>
                      <a:pt x="82" y="564"/>
                      <a:pt x="165" y="509"/>
                      <a:pt x="240" y="425"/>
                    </a:cubicBezTo>
                    <a:cubicBezTo>
                      <a:pt x="315" y="341"/>
                      <a:pt x="410" y="180"/>
                      <a:pt x="450" y="117"/>
                    </a:cubicBezTo>
                    <a:cubicBezTo>
                      <a:pt x="490" y="54"/>
                      <a:pt x="464" y="67"/>
                      <a:pt x="480" y="50"/>
                    </a:cubicBezTo>
                    <a:cubicBezTo>
                      <a:pt x="496" y="33"/>
                      <a:pt x="522" y="19"/>
                      <a:pt x="547" y="12"/>
                    </a:cubicBezTo>
                    <a:cubicBezTo>
                      <a:pt x="572" y="5"/>
                      <a:pt x="603" y="0"/>
                      <a:pt x="630" y="5"/>
                    </a:cubicBezTo>
                    <a:cubicBezTo>
                      <a:pt x="657" y="10"/>
                      <a:pt x="692" y="18"/>
                      <a:pt x="712" y="42"/>
                    </a:cubicBezTo>
                    <a:cubicBezTo>
                      <a:pt x="732" y="66"/>
                      <a:pt x="745" y="125"/>
                      <a:pt x="750" y="147"/>
                    </a:cubicBez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6" name="Group 122"/>
              <p:cNvGrpSpPr>
                <a:grpSpLocks/>
              </p:cNvGrpSpPr>
              <p:nvPr/>
            </p:nvGrpSpPr>
            <p:grpSpPr bwMode="auto">
              <a:xfrm>
                <a:off x="3264" y="2565"/>
                <a:ext cx="293" cy="288"/>
                <a:chOff x="2976" y="2721"/>
                <a:chExt cx="293" cy="288"/>
              </a:xfrm>
            </p:grpSpPr>
            <p:grpSp>
              <p:nvGrpSpPr>
                <p:cNvPr id="27" name="Group 123"/>
                <p:cNvGrpSpPr>
                  <a:grpSpLocks/>
                </p:cNvGrpSpPr>
                <p:nvPr/>
              </p:nvGrpSpPr>
              <p:grpSpPr bwMode="auto">
                <a:xfrm>
                  <a:off x="2976" y="2784"/>
                  <a:ext cx="293" cy="225"/>
                  <a:chOff x="8559" y="6593"/>
                  <a:chExt cx="734" cy="563"/>
                </a:xfrm>
              </p:grpSpPr>
              <p:sp>
                <p:nvSpPr>
                  <p:cNvPr id="43090" name="AutoShape 124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8559" y="6593"/>
                    <a:ext cx="405" cy="300"/>
                  </a:xfrm>
                  <a:custGeom>
                    <a:avLst/>
                    <a:gdLst>
                      <a:gd name="T0" fmla="*/ 354 w 21600"/>
                      <a:gd name="T1" fmla="*/ 150 h 21600"/>
                      <a:gd name="T2" fmla="*/ 203 w 21600"/>
                      <a:gd name="T3" fmla="*/ 300 h 21600"/>
                      <a:gd name="T4" fmla="*/ 51 w 21600"/>
                      <a:gd name="T5" fmla="*/ 150 h 21600"/>
                      <a:gd name="T6" fmla="*/ 203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4480 w 21600"/>
                      <a:gd name="T13" fmla="*/ 4536 h 21600"/>
                      <a:gd name="T14" fmla="*/ 17120 w 21600"/>
                      <a:gd name="T15" fmla="*/ 17136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091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8828" y="6660"/>
                    <a:ext cx="465" cy="46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round/>
                    <a:headEnd/>
                    <a:tailEnd/>
                  </a:ln>
                  <a:scene3d>
                    <a:camera prst="legacyObliqueTopLeft"/>
                    <a:lightRig rig="legacyFlat2" dir="t"/>
                  </a:scene3d>
                  <a:sp3d extrusionH="430200" prstMaterial="legacyMetal">
                    <a:bevelT w="13500" h="13500" prst="angle"/>
                    <a:bevelB w="13500" h="13500" prst="angle"/>
                    <a:extrusionClr>
                      <a:srgbClr val="FFFFFF"/>
                    </a:extrusionClr>
                  </a:sp3d>
                </p:spPr>
                <p:txBody>
                  <a:bodyPr>
                    <a:flatTx/>
                  </a:bodyPr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92" name="AutoShape 126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8866" y="6856"/>
                    <a:ext cx="405" cy="300"/>
                  </a:xfrm>
                  <a:custGeom>
                    <a:avLst/>
                    <a:gdLst>
                      <a:gd name="T0" fmla="*/ 354 w 21600"/>
                      <a:gd name="T1" fmla="*/ 150 h 21600"/>
                      <a:gd name="T2" fmla="*/ 203 w 21600"/>
                      <a:gd name="T3" fmla="*/ 300 h 21600"/>
                      <a:gd name="T4" fmla="*/ 51 w 21600"/>
                      <a:gd name="T5" fmla="*/ 150 h 21600"/>
                      <a:gd name="T6" fmla="*/ 203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4480 w 21600"/>
                      <a:gd name="T13" fmla="*/ 4536 h 21600"/>
                      <a:gd name="T14" fmla="*/ 17120 w 21600"/>
                      <a:gd name="T15" fmla="*/ 17136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3085" name="Freeform 127"/>
                <p:cNvSpPr>
                  <a:spLocks/>
                </p:cNvSpPr>
                <p:nvPr/>
              </p:nvSpPr>
              <p:spPr bwMode="auto">
                <a:xfrm>
                  <a:off x="2990" y="2721"/>
                  <a:ext cx="148" cy="151"/>
                </a:xfrm>
                <a:custGeom>
                  <a:avLst/>
                  <a:gdLst>
                    <a:gd name="T0" fmla="*/ 61 w 368"/>
                    <a:gd name="T1" fmla="*/ 376 h 376"/>
                    <a:gd name="T2" fmla="*/ 16 w 368"/>
                    <a:gd name="T3" fmla="*/ 301 h 376"/>
                    <a:gd name="T4" fmla="*/ 1 w 368"/>
                    <a:gd name="T5" fmla="*/ 226 h 376"/>
                    <a:gd name="T6" fmla="*/ 23 w 368"/>
                    <a:gd name="T7" fmla="*/ 143 h 376"/>
                    <a:gd name="T8" fmla="*/ 68 w 368"/>
                    <a:gd name="T9" fmla="*/ 76 h 376"/>
                    <a:gd name="T10" fmla="*/ 128 w 368"/>
                    <a:gd name="T11" fmla="*/ 23 h 376"/>
                    <a:gd name="T12" fmla="*/ 211 w 368"/>
                    <a:gd name="T13" fmla="*/ 1 h 376"/>
                    <a:gd name="T14" fmla="*/ 301 w 368"/>
                    <a:gd name="T15" fmla="*/ 16 h 376"/>
                    <a:gd name="T16" fmla="*/ 368 w 368"/>
                    <a:gd name="T17" fmla="*/ 38 h 37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68"/>
                    <a:gd name="T28" fmla="*/ 0 h 376"/>
                    <a:gd name="T29" fmla="*/ 368 w 368"/>
                    <a:gd name="T30" fmla="*/ 376 h 37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68" h="376">
                      <a:moveTo>
                        <a:pt x="61" y="376"/>
                      </a:moveTo>
                      <a:cubicBezTo>
                        <a:pt x="43" y="351"/>
                        <a:pt x="26" y="326"/>
                        <a:pt x="16" y="301"/>
                      </a:cubicBezTo>
                      <a:cubicBezTo>
                        <a:pt x="6" y="276"/>
                        <a:pt x="0" y="252"/>
                        <a:pt x="1" y="226"/>
                      </a:cubicBezTo>
                      <a:cubicBezTo>
                        <a:pt x="2" y="200"/>
                        <a:pt x="12" y="168"/>
                        <a:pt x="23" y="143"/>
                      </a:cubicBezTo>
                      <a:cubicBezTo>
                        <a:pt x="34" y="118"/>
                        <a:pt x="50" y="96"/>
                        <a:pt x="68" y="76"/>
                      </a:cubicBezTo>
                      <a:cubicBezTo>
                        <a:pt x="86" y="56"/>
                        <a:pt x="104" y="35"/>
                        <a:pt x="128" y="23"/>
                      </a:cubicBezTo>
                      <a:cubicBezTo>
                        <a:pt x="152" y="11"/>
                        <a:pt x="182" y="2"/>
                        <a:pt x="211" y="1"/>
                      </a:cubicBezTo>
                      <a:cubicBezTo>
                        <a:pt x="240" y="0"/>
                        <a:pt x="275" y="10"/>
                        <a:pt x="301" y="16"/>
                      </a:cubicBezTo>
                      <a:cubicBezTo>
                        <a:pt x="327" y="22"/>
                        <a:pt x="358" y="34"/>
                        <a:pt x="368" y="38"/>
                      </a:cubicBez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086" name="Freeform 128"/>
                <p:cNvSpPr>
                  <a:spLocks/>
                </p:cNvSpPr>
                <p:nvPr/>
              </p:nvSpPr>
              <p:spPr bwMode="auto">
                <a:xfrm>
                  <a:off x="3010" y="2740"/>
                  <a:ext cx="147" cy="151"/>
                </a:xfrm>
                <a:custGeom>
                  <a:avLst/>
                  <a:gdLst>
                    <a:gd name="T0" fmla="*/ 61 w 368"/>
                    <a:gd name="T1" fmla="*/ 376 h 376"/>
                    <a:gd name="T2" fmla="*/ 16 w 368"/>
                    <a:gd name="T3" fmla="*/ 301 h 376"/>
                    <a:gd name="T4" fmla="*/ 1 w 368"/>
                    <a:gd name="T5" fmla="*/ 226 h 376"/>
                    <a:gd name="T6" fmla="*/ 23 w 368"/>
                    <a:gd name="T7" fmla="*/ 143 h 376"/>
                    <a:gd name="T8" fmla="*/ 68 w 368"/>
                    <a:gd name="T9" fmla="*/ 76 h 376"/>
                    <a:gd name="T10" fmla="*/ 128 w 368"/>
                    <a:gd name="T11" fmla="*/ 23 h 376"/>
                    <a:gd name="T12" fmla="*/ 211 w 368"/>
                    <a:gd name="T13" fmla="*/ 1 h 376"/>
                    <a:gd name="T14" fmla="*/ 301 w 368"/>
                    <a:gd name="T15" fmla="*/ 16 h 376"/>
                    <a:gd name="T16" fmla="*/ 368 w 368"/>
                    <a:gd name="T17" fmla="*/ 38 h 37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68"/>
                    <a:gd name="T28" fmla="*/ 0 h 376"/>
                    <a:gd name="T29" fmla="*/ 368 w 368"/>
                    <a:gd name="T30" fmla="*/ 376 h 37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68" h="376">
                      <a:moveTo>
                        <a:pt x="61" y="376"/>
                      </a:moveTo>
                      <a:cubicBezTo>
                        <a:pt x="43" y="351"/>
                        <a:pt x="26" y="326"/>
                        <a:pt x="16" y="301"/>
                      </a:cubicBezTo>
                      <a:cubicBezTo>
                        <a:pt x="6" y="276"/>
                        <a:pt x="0" y="252"/>
                        <a:pt x="1" y="226"/>
                      </a:cubicBezTo>
                      <a:cubicBezTo>
                        <a:pt x="2" y="200"/>
                        <a:pt x="12" y="168"/>
                        <a:pt x="23" y="143"/>
                      </a:cubicBezTo>
                      <a:cubicBezTo>
                        <a:pt x="34" y="118"/>
                        <a:pt x="50" y="96"/>
                        <a:pt x="68" y="76"/>
                      </a:cubicBezTo>
                      <a:cubicBezTo>
                        <a:pt x="86" y="56"/>
                        <a:pt x="104" y="35"/>
                        <a:pt x="128" y="23"/>
                      </a:cubicBezTo>
                      <a:cubicBezTo>
                        <a:pt x="152" y="11"/>
                        <a:pt x="182" y="2"/>
                        <a:pt x="211" y="1"/>
                      </a:cubicBezTo>
                      <a:cubicBezTo>
                        <a:pt x="240" y="0"/>
                        <a:pt x="275" y="10"/>
                        <a:pt x="301" y="16"/>
                      </a:cubicBezTo>
                      <a:cubicBezTo>
                        <a:pt x="327" y="22"/>
                        <a:pt x="358" y="34"/>
                        <a:pt x="368" y="38"/>
                      </a:cubicBez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087" name="Freeform 129"/>
                <p:cNvSpPr>
                  <a:spLocks/>
                </p:cNvSpPr>
                <p:nvPr/>
              </p:nvSpPr>
              <p:spPr bwMode="auto">
                <a:xfrm>
                  <a:off x="3029" y="2760"/>
                  <a:ext cx="147" cy="150"/>
                </a:xfrm>
                <a:custGeom>
                  <a:avLst/>
                  <a:gdLst>
                    <a:gd name="T0" fmla="*/ 61 w 368"/>
                    <a:gd name="T1" fmla="*/ 376 h 376"/>
                    <a:gd name="T2" fmla="*/ 16 w 368"/>
                    <a:gd name="T3" fmla="*/ 301 h 376"/>
                    <a:gd name="T4" fmla="*/ 1 w 368"/>
                    <a:gd name="T5" fmla="*/ 226 h 376"/>
                    <a:gd name="T6" fmla="*/ 23 w 368"/>
                    <a:gd name="T7" fmla="*/ 143 h 376"/>
                    <a:gd name="T8" fmla="*/ 68 w 368"/>
                    <a:gd name="T9" fmla="*/ 76 h 376"/>
                    <a:gd name="T10" fmla="*/ 128 w 368"/>
                    <a:gd name="T11" fmla="*/ 23 h 376"/>
                    <a:gd name="T12" fmla="*/ 211 w 368"/>
                    <a:gd name="T13" fmla="*/ 1 h 376"/>
                    <a:gd name="T14" fmla="*/ 301 w 368"/>
                    <a:gd name="T15" fmla="*/ 16 h 376"/>
                    <a:gd name="T16" fmla="*/ 368 w 368"/>
                    <a:gd name="T17" fmla="*/ 38 h 37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68"/>
                    <a:gd name="T28" fmla="*/ 0 h 376"/>
                    <a:gd name="T29" fmla="*/ 368 w 368"/>
                    <a:gd name="T30" fmla="*/ 376 h 37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68" h="376">
                      <a:moveTo>
                        <a:pt x="61" y="376"/>
                      </a:moveTo>
                      <a:cubicBezTo>
                        <a:pt x="43" y="351"/>
                        <a:pt x="26" y="326"/>
                        <a:pt x="16" y="301"/>
                      </a:cubicBezTo>
                      <a:cubicBezTo>
                        <a:pt x="6" y="276"/>
                        <a:pt x="0" y="252"/>
                        <a:pt x="1" y="226"/>
                      </a:cubicBezTo>
                      <a:cubicBezTo>
                        <a:pt x="2" y="200"/>
                        <a:pt x="12" y="168"/>
                        <a:pt x="23" y="143"/>
                      </a:cubicBezTo>
                      <a:cubicBezTo>
                        <a:pt x="34" y="118"/>
                        <a:pt x="50" y="96"/>
                        <a:pt x="68" y="76"/>
                      </a:cubicBezTo>
                      <a:cubicBezTo>
                        <a:pt x="86" y="56"/>
                        <a:pt x="104" y="35"/>
                        <a:pt x="128" y="23"/>
                      </a:cubicBezTo>
                      <a:cubicBezTo>
                        <a:pt x="152" y="11"/>
                        <a:pt x="182" y="2"/>
                        <a:pt x="211" y="1"/>
                      </a:cubicBezTo>
                      <a:cubicBezTo>
                        <a:pt x="240" y="0"/>
                        <a:pt x="275" y="10"/>
                        <a:pt x="301" y="16"/>
                      </a:cubicBezTo>
                      <a:cubicBezTo>
                        <a:pt x="327" y="22"/>
                        <a:pt x="358" y="34"/>
                        <a:pt x="368" y="38"/>
                      </a:cubicBez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088" name="Freeform 130"/>
                <p:cNvSpPr>
                  <a:spLocks/>
                </p:cNvSpPr>
                <p:nvPr/>
              </p:nvSpPr>
              <p:spPr bwMode="auto">
                <a:xfrm>
                  <a:off x="3048" y="2779"/>
                  <a:ext cx="147" cy="150"/>
                </a:xfrm>
                <a:custGeom>
                  <a:avLst/>
                  <a:gdLst>
                    <a:gd name="T0" fmla="*/ 61 w 368"/>
                    <a:gd name="T1" fmla="*/ 376 h 376"/>
                    <a:gd name="T2" fmla="*/ 16 w 368"/>
                    <a:gd name="T3" fmla="*/ 301 h 376"/>
                    <a:gd name="T4" fmla="*/ 1 w 368"/>
                    <a:gd name="T5" fmla="*/ 226 h 376"/>
                    <a:gd name="T6" fmla="*/ 23 w 368"/>
                    <a:gd name="T7" fmla="*/ 143 h 376"/>
                    <a:gd name="T8" fmla="*/ 68 w 368"/>
                    <a:gd name="T9" fmla="*/ 76 h 376"/>
                    <a:gd name="T10" fmla="*/ 128 w 368"/>
                    <a:gd name="T11" fmla="*/ 23 h 376"/>
                    <a:gd name="T12" fmla="*/ 211 w 368"/>
                    <a:gd name="T13" fmla="*/ 1 h 376"/>
                    <a:gd name="T14" fmla="*/ 301 w 368"/>
                    <a:gd name="T15" fmla="*/ 16 h 376"/>
                    <a:gd name="T16" fmla="*/ 368 w 368"/>
                    <a:gd name="T17" fmla="*/ 38 h 37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68"/>
                    <a:gd name="T28" fmla="*/ 0 h 376"/>
                    <a:gd name="T29" fmla="*/ 368 w 368"/>
                    <a:gd name="T30" fmla="*/ 376 h 37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68" h="376">
                      <a:moveTo>
                        <a:pt x="61" y="376"/>
                      </a:moveTo>
                      <a:cubicBezTo>
                        <a:pt x="43" y="351"/>
                        <a:pt x="26" y="326"/>
                        <a:pt x="16" y="301"/>
                      </a:cubicBezTo>
                      <a:cubicBezTo>
                        <a:pt x="6" y="276"/>
                        <a:pt x="0" y="252"/>
                        <a:pt x="1" y="226"/>
                      </a:cubicBezTo>
                      <a:cubicBezTo>
                        <a:pt x="2" y="200"/>
                        <a:pt x="12" y="168"/>
                        <a:pt x="23" y="143"/>
                      </a:cubicBezTo>
                      <a:cubicBezTo>
                        <a:pt x="34" y="118"/>
                        <a:pt x="50" y="96"/>
                        <a:pt x="68" y="76"/>
                      </a:cubicBezTo>
                      <a:cubicBezTo>
                        <a:pt x="86" y="56"/>
                        <a:pt x="104" y="35"/>
                        <a:pt x="128" y="23"/>
                      </a:cubicBezTo>
                      <a:cubicBezTo>
                        <a:pt x="152" y="11"/>
                        <a:pt x="182" y="2"/>
                        <a:pt x="211" y="1"/>
                      </a:cubicBezTo>
                      <a:cubicBezTo>
                        <a:pt x="240" y="0"/>
                        <a:pt x="275" y="10"/>
                        <a:pt x="301" y="16"/>
                      </a:cubicBezTo>
                      <a:cubicBezTo>
                        <a:pt x="327" y="22"/>
                        <a:pt x="358" y="34"/>
                        <a:pt x="368" y="38"/>
                      </a:cubicBez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089" name="Freeform 131"/>
                <p:cNvSpPr>
                  <a:spLocks/>
                </p:cNvSpPr>
                <p:nvPr/>
              </p:nvSpPr>
              <p:spPr bwMode="auto">
                <a:xfrm>
                  <a:off x="3067" y="2798"/>
                  <a:ext cx="147" cy="150"/>
                </a:xfrm>
                <a:custGeom>
                  <a:avLst/>
                  <a:gdLst>
                    <a:gd name="T0" fmla="*/ 61 w 368"/>
                    <a:gd name="T1" fmla="*/ 376 h 376"/>
                    <a:gd name="T2" fmla="*/ 16 w 368"/>
                    <a:gd name="T3" fmla="*/ 301 h 376"/>
                    <a:gd name="T4" fmla="*/ 1 w 368"/>
                    <a:gd name="T5" fmla="*/ 226 h 376"/>
                    <a:gd name="T6" fmla="*/ 23 w 368"/>
                    <a:gd name="T7" fmla="*/ 143 h 376"/>
                    <a:gd name="T8" fmla="*/ 68 w 368"/>
                    <a:gd name="T9" fmla="*/ 76 h 376"/>
                    <a:gd name="T10" fmla="*/ 128 w 368"/>
                    <a:gd name="T11" fmla="*/ 23 h 376"/>
                    <a:gd name="T12" fmla="*/ 211 w 368"/>
                    <a:gd name="T13" fmla="*/ 1 h 376"/>
                    <a:gd name="T14" fmla="*/ 301 w 368"/>
                    <a:gd name="T15" fmla="*/ 16 h 376"/>
                    <a:gd name="T16" fmla="*/ 368 w 368"/>
                    <a:gd name="T17" fmla="*/ 38 h 37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68"/>
                    <a:gd name="T28" fmla="*/ 0 h 376"/>
                    <a:gd name="T29" fmla="*/ 368 w 368"/>
                    <a:gd name="T30" fmla="*/ 376 h 37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68" h="376">
                      <a:moveTo>
                        <a:pt x="61" y="376"/>
                      </a:moveTo>
                      <a:cubicBezTo>
                        <a:pt x="43" y="351"/>
                        <a:pt x="26" y="326"/>
                        <a:pt x="16" y="301"/>
                      </a:cubicBezTo>
                      <a:cubicBezTo>
                        <a:pt x="6" y="276"/>
                        <a:pt x="0" y="252"/>
                        <a:pt x="1" y="226"/>
                      </a:cubicBezTo>
                      <a:cubicBezTo>
                        <a:pt x="2" y="200"/>
                        <a:pt x="12" y="168"/>
                        <a:pt x="23" y="143"/>
                      </a:cubicBezTo>
                      <a:cubicBezTo>
                        <a:pt x="34" y="118"/>
                        <a:pt x="50" y="96"/>
                        <a:pt x="68" y="76"/>
                      </a:cubicBezTo>
                      <a:cubicBezTo>
                        <a:pt x="86" y="56"/>
                        <a:pt x="104" y="35"/>
                        <a:pt x="128" y="23"/>
                      </a:cubicBezTo>
                      <a:cubicBezTo>
                        <a:pt x="152" y="11"/>
                        <a:pt x="182" y="2"/>
                        <a:pt x="211" y="1"/>
                      </a:cubicBezTo>
                      <a:cubicBezTo>
                        <a:pt x="240" y="0"/>
                        <a:pt x="275" y="10"/>
                        <a:pt x="301" y="16"/>
                      </a:cubicBezTo>
                      <a:cubicBezTo>
                        <a:pt x="327" y="22"/>
                        <a:pt x="358" y="34"/>
                        <a:pt x="368" y="38"/>
                      </a:cubicBez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3083" name="Line 132"/>
              <p:cNvSpPr>
                <a:spLocks noChangeShapeType="1"/>
              </p:cNvSpPr>
              <p:nvPr/>
            </p:nvSpPr>
            <p:spPr bwMode="auto">
              <a:xfrm>
                <a:off x="3836" y="2604"/>
                <a:ext cx="0" cy="162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" name="Group 133"/>
            <p:cNvGrpSpPr>
              <a:grpSpLocks/>
            </p:cNvGrpSpPr>
            <p:nvPr/>
          </p:nvGrpSpPr>
          <p:grpSpPr bwMode="auto">
            <a:xfrm>
              <a:off x="3224" y="2406"/>
              <a:ext cx="1144" cy="1194"/>
              <a:chOff x="3224" y="3030"/>
              <a:chExt cx="1144" cy="1194"/>
            </a:xfrm>
          </p:grpSpPr>
          <p:sp>
            <p:nvSpPr>
              <p:cNvPr id="43071" name="Line 134"/>
              <p:cNvSpPr>
                <a:spLocks noChangeShapeType="1"/>
              </p:cNvSpPr>
              <p:nvPr/>
            </p:nvSpPr>
            <p:spPr bwMode="auto">
              <a:xfrm>
                <a:off x="3224" y="3030"/>
                <a:ext cx="46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72" name="Line 135"/>
              <p:cNvSpPr>
                <a:spLocks noChangeShapeType="1"/>
              </p:cNvSpPr>
              <p:nvPr/>
            </p:nvSpPr>
            <p:spPr bwMode="auto">
              <a:xfrm>
                <a:off x="3901" y="3030"/>
                <a:ext cx="467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73" name="Line 136"/>
              <p:cNvSpPr>
                <a:spLocks noChangeShapeType="1"/>
              </p:cNvSpPr>
              <p:nvPr/>
            </p:nvSpPr>
            <p:spPr bwMode="auto">
              <a:xfrm>
                <a:off x="3691" y="3030"/>
                <a:ext cx="0" cy="40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74" name="Line 137"/>
              <p:cNvSpPr>
                <a:spLocks noChangeShapeType="1"/>
              </p:cNvSpPr>
              <p:nvPr/>
            </p:nvSpPr>
            <p:spPr bwMode="auto">
              <a:xfrm>
                <a:off x="3891" y="3030"/>
                <a:ext cx="0" cy="40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75" name="Line 138"/>
              <p:cNvSpPr>
                <a:spLocks noChangeShapeType="1"/>
              </p:cNvSpPr>
              <p:nvPr/>
            </p:nvSpPr>
            <p:spPr bwMode="auto">
              <a:xfrm>
                <a:off x="3691" y="3774"/>
                <a:ext cx="1" cy="45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76" name="Line 139"/>
              <p:cNvSpPr>
                <a:spLocks noChangeShapeType="1"/>
              </p:cNvSpPr>
              <p:nvPr/>
            </p:nvSpPr>
            <p:spPr bwMode="auto">
              <a:xfrm flipH="1">
                <a:off x="3889" y="3782"/>
                <a:ext cx="2" cy="43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77" name="Freeform 140"/>
              <p:cNvSpPr>
                <a:spLocks/>
              </p:cNvSpPr>
              <p:nvPr/>
            </p:nvSpPr>
            <p:spPr bwMode="auto">
              <a:xfrm>
                <a:off x="3593" y="3436"/>
                <a:ext cx="98" cy="343"/>
              </a:xfrm>
              <a:custGeom>
                <a:avLst/>
                <a:gdLst>
                  <a:gd name="T0" fmla="*/ 135 w 135"/>
                  <a:gd name="T1" fmla="*/ 0 h 735"/>
                  <a:gd name="T2" fmla="*/ 90 w 135"/>
                  <a:gd name="T3" fmla="*/ 158 h 735"/>
                  <a:gd name="T4" fmla="*/ 60 w 135"/>
                  <a:gd name="T5" fmla="*/ 195 h 735"/>
                  <a:gd name="T6" fmla="*/ 53 w 135"/>
                  <a:gd name="T7" fmla="*/ 218 h 735"/>
                  <a:gd name="T8" fmla="*/ 15 w 135"/>
                  <a:gd name="T9" fmla="*/ 285 h 735"/>
                  <a:gd name="T10" fmla="*/ 0 w 135"/>
                  <a:gd name="T11" fmla="*/ 360 h 735"/>
                  <a:gd name="T12" fmla="*/ 53 w 135"/>
                  <a:gd name="T13" fmla="*/ 533 h 735"/>
                  <a:gd name="T14" fmla="*/ 90 w 135"/>
                  <a:gd name="T15" fmla="*/ 600 h 735"/>
                  <a:gd name="T16" fmla="*/ 128 w 135"/>
                  <a:gd name="T17" fmla="*/ 735 h 7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5"/>
                  <a:gd name="T28" fmla="*/ 0 h 735"/>
                  <a:gd name="T29" fmla="*/ 135 w 135"/>
                  <a:gd name="T30" fmla="*/ 735 h 7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5" h="735">
                    <a:moveTo>
                      <a:pt x="135" y="0"/>
                    </a:moveTo>
                    <a:cubicBezTo>
                      <a:pt x="129" y="58"/>
                      <a:pt x="122" y="109"/>
                      <a:pt x="90" y="158"/>
                    </a:cubicBezTo>
                    <a:cubicBezTo>
                      <a:pt x="72" y="214"/>
                      <a:pt x="99" y="145"/>
                      <a:pt x="60" y="195"/>
                    </a:cubicBezTo>
                    <a:cubicBezTo>
                      <a:pt x="55" y="201"/>
                      <a:pt x="57" y="211"/>
                      <a:pt x="53" y="218"/>
                    </a:cubicBezTo>
                    <a:cubicBezTo>
                      <a:pt x="6" y="304"/>
                      <a:pt x="35" y="231"/>
                      <a:pt x="15" y="285"/>
                    </a:cubicBezTo>
                    <a:cubicBezTo>
                      <a:pt x="11" y="310"/>
                      <a:pt x="0" y="335"/>
                      <a:pt x="0" y="360"/>
                    </a:cubicBezTo>
                    <a:cubicBezTo>
                      <a:pt x="0" y="411"/>
                      <a:pt x="26" y="491"/>
                      <a:pt x="53" y="533"/>
                    </a:cubicBezTo>
                    <a:cubicBezTo>
                      <a:pt x="71" y="588"/>
                      <a:pt x="57" y="567"/>
                      <a:pt x="90" y="600"/>
                    </a:cubicBezTo>
                    <a:cubicBezTo>
                      <a:pt x="108" y="654"/>
                      <a:pt x="128" y="675"/>
                      <a:pt x="128" y="735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78" name="Freeform 141"/>
              <p:cNvSpPr>
                <a:spLocks/>
              </p:cNvSpPr>
              <p:nvPr/>
            </p:nvSpPr>
            <p:spPr bwMode="auto">
              <a:xfrm flipH="1">
                <a:off x="3889" y="3436"/>
                <a:ext cx="97" cy="343"/>
              </a:xfrm>
              <a:custGeom>
                <a:avLst/>
                <a:gdLst>
                  <a:gd name="T0" fmla="*/ 135 w 135"/>
                  <a:gd name="T1" fmla="*/ 0 h 735"/>
                  <a:gd name="T2" fmla="*/ 90 w 135"/>
                  <a:gd name="T3" fmla="*/ 158 h 735"/>
                  <a:gd name="T4" fmla="*/ 60 w 135"/>
                  <a:gd name="T5" fmla="*/ 195 h 735"/>
                  <a:gd name="T6" fmla="*/ 53 w 135"/>
                  <a:gd name="T7" fmla="*/ 218 h 735"/>
                  <a:gd name="T8" fmla="*/ 15 w 135"/>
                  <a:gd name="T9" fmla="*/ 285 h 735"/>
                  <a:gd name="T10" fmla="*/ 0 w 135"/>
                  <a:gd name="T11" fmla="*/ 360 h 735"/>
                  <a:gd name="T12" fmla="*/ 53 w 135"/>
                  <a:gd name="T13" fmla="*/ 533 h 735"/>
                  <a:gd name="T14" fmla="*/ 90 w 135"/>
                  <a:gd name="T15" fmla="*/ 600 h 735"/>
                  <a:gd name="T16" fmla="*/ 128 w 135"/>
                  <a:gd name="T17" fmla="*/ 735 h 7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5"/>
                  <a:gd name="T28" fmla="*/ 0 h 735"/>
                  <a:gd name="T29" fmla="*/ 135 w 135"/>
                  <a:gd name="T30" fmla="*/ 735 h 7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5" h="735">
                    <a:moveTo>
                      <a:pt x="135" y="0"/>
                    </a:moveTo>
                    <a:cubicBezTo>
                      <a:pt x="129" y="58"/>
                      <a:pt x="122" y="109"/>
                      <a:pt x="90" y="158"/>
                    </a:cubicBezTo>
                    <a:cubicBezTo>
                      <a:pt x="72" y="214"/>
                      <a:pt x="99" y="145"/>
                      <a:pt x="60" y="195"/>
                    </a:cubicBezTo>
                    <a:cubicBezTo>
                      <a:pt x="55" y="201"/>
                      <a:pt x="57" y="211"/>
                      <a:pt x="53" y="218"/>
                    </a:cubicBezTo>
                    <a:cubicBezTo>
                      <a:pt x="6" y="304"/>
                      <a:pt x="35" y="231"/>
                      <a:pt x="15" y="285"/>
                    </a:cubicBezTo>
                    <a:cubicBezTo>
                      <a:pt x="11" y="310"/>
                      <a:pt x="0" y="335"/>
                      <a:pt x="0" y="360"/>
                    </a:cubicBezTo>
                    <a:cubicBezTo>
                      <a:pt x="0" y="411"/>
                      <a:pt x="26" y="491"/>
                      <a:pt x="53" y="533"/>
                    </a:cubicBezTo>
                    <a:cubicBezTo>
                      <a:pt x="71" y="588"/>
                      <a:pt x="57" y="567"/>
                      <a:pt x="90" y="600"/>
                    </a:cubicBezTo>
                    <a:cubicBezTo>
                      <a:pt x="108" y="654"/>
                      <a:pt x="128" y="675"/>
                      <a:pt x="128" y="735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79" name="Freeform 142"/>
              <p:cNvSpPr>
                <a:spLocks/>
              </p:cNvSpPr>
              <p:nvPr/>
            </p:nvSpPr>
            <p:spPr bwMode="auto">
              <a:xfrm>
                <a:off x="3695" y="3509"/>
                <a:ext cx="239" cy="49"/>
              </a:xfrm>
              <a:custGeom>
                <a:avLst/>
                <a:gdLst>
                  <a:gd name="T0" fmla="*/ 0 w 330"/>
                  <a:gd name="T1" fmla="*/ 22 h 105"/>
                  <a:gd name="T2" fmla="*/ 68 w 330"/>
                  <a:gd name="T3" fmla="*/ 52 h 105"/>
                  <a:gd name="T4" fmla="*/ 113 w 330"/>
                  <a:gd name="T5" fmla="*/ 0 h 105"/>
                  <a:gd name="T6" fmla="*/ 233 w 330"/>
                  <a:gd name="T7" fmla="*/ 105 h 105"/>
                  <a:gd name="T8" fmla="*/ 255 w 330"/>
                  <a:gd name="T9" fmla="*/ 15 h 105"/>
                  <a:gd name="T10" fmla="*/ 308 w 330"/>
                  <a:gd name="T11" fmla="*/ 67 h 105"/>
                  <a:gd name="T12" fmla="*/ 330 w 330"/>
                  <a:gd name="T13" fmla="*/ 30 h 10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0"/>
                  <a:gd name="T22" fmla="*/ 0 h 105"/>
                  <a:gd name="T23" fmla="*/ 330 w 330"/>
                  <a:gd name="T24" fmla="*/ 105 h 10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0" h="105">
                    <a:moveTo>
                      <a:pt x="0" y="22"/>
                    </a:moveTo>
                    <a:cubicBezTo>
                      <a:pt x="54" y="40"/>
                      <a:pt x="32" y="28"/>
                      <a:pt x="68" y="52"/>
                    </a:cubicBezTo>
                    <a:cubicBezTo>
                      <a:pt x="102" y="41"/>
                      <a:pt x="93" y="29"/>
                      <a:pt x="113" y="0"/>
                    </a:cubicBezTo>
                    <a:cubicBezTo>
                      <a:pt x="177" y="21"/>
                      <a:pt x="195" y="46"/>
                      <a:pt x="233" y="105"/>
                    </a:cubicBezTo>
                    <a:cubicBezTo>
                      <a:pt x="242" y="75"/>
                      <a:pt x="246" y="45"/>
                      <a:pt x="255" y="15"/>
                    </a:cubicBezTo>
                    <a:cubicBezTo>
                      <a:pt x="266" y="45"/>
                      <a:pt x="277" y="58"/>
                      <a:pt x="308" y="67"/>
                    </a:cubicBezTo>
                    <a:cubicBezTo>
                      <a:pt x="326" y="40"/>
                      <a:pt x="319" y="53"/>
                      <a:pt x="330" y="30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070" name="Oval 143"/>
            <p:cNvSpPr>
              <a:spLocks noChangeArrowheads="1"/>
            </p:cNvSpPr>
            <p:nvPr/>
          </p:nvSpPr>
          <p:spPr bwMode="auto">
            <a:xfrm>
              <a:off x="3600" y="2880"/>
              <a:ext cx="192" cy="192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900"/>
                <a:t>RWP</a:t>
              </a:r>
            </a:p>
          </p:txBody>
        </p:sp>
      </p:grpSp>
      <p:grpSp>
        <p:nvGrpSpPr>
          <p:cNvPr id="29" name="Group 144"/>
          <p:cNvGrpSpPr>
            <a:grpSpLocks/>
          </p:cNvGrpSpPr>
          <p:nvPr/>
        </p:nvGrpSpPr>
        <p:grpSpPr bwMode="auto">
          <a:xfrm>
            <a:off x="4724400" y="1752600"/>
            <a:ext cx="3276600" cy="2209800"/>
            <a:chOff x="2976" y="1104"/>
            <a:chExt cx="2064" cy="1392"/>
          </a:xfrm>
        </p:grpSpPr>
        <p:sp>
          <p:nvSpPr>
            <p:cNvPr id="43063" name="Line 145"/>
            <p:cNvSpPr>
              <a:spLocks noChangeShapeType="1"/>
            </p:cNvSpPr>
            <p:nvPr/>
          </p:nvSpPr>
          <p:spPr bwMode="auto">
            <a:xfrm flipH="1">
              <a:off x="2976" y="1104"/>
              <a:ext cx="2064" cy="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4" name="Line 146"/>
            <p:cNvSpPr>
              <a:spLocks noChangeShapeType="1"/>
            </p:cNvSpPr>
            <p:nvPr/>
          </p:nvSpPr>
          <p:spPr bwMode="auto">
            <a:xfrm>
              <a:off x="5040" y="1104"/>
              <a:ext cx="0" cy="672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5" name="Line 147"/>
            <p:cNvSpPr>
              <a:spLocks noChangeShapeType="1"/>
            </p:cNvSpPr>
            <p:nvPr/>
          </p:nvSpPr>
          <p:spPr bwMode="auto">
            <a:xfrm flipH="1">
              <a:off x="4320" y="1776"/>
              <a:ext cx="720" cy="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6" name="Line 148"/>
            <p:cNvSpPr>
              <a:spLocks noChangeShapeType="1"/>
            </p:cNvSpPr>
            <p:nvPr/>
          </p:nvSpPr>
          <p:spPr bwMode="auto">
            <a:xfrm>
              <a:off x="4320" y="1776"/>
              <a:ext cx="0" cy="72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7" name="Line 149"/>
            <p:cNvSpPr>
              <a:spLocks noChangeShapeType="1"/>
            </p:cNvSpPr>
            <p:nvPr/>
          </p:nvSpPr>
          <p:spPr bwMode="auto">
            <a:xfrm>
              <a:off x="4320" y="2496"/>
              <a:ext cx="240" cy="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150"/>
          <p:cNvGrpSpPr>
            <a:grpSpLocks/>
          </p:cNvGrpSpPr>
          <p:nvPr/>
        </p:nvGrpSpPr>
        <p:grpSpPr bwMode="auto">
          <a:xfrm>
            <a:off x="2819400" y="2819400"/>
            <a:ext cx="5181600" cy="2800350"/>
            <a:chOff x="1776" y="1776"/>
            <a:chExt cx="3264" cy="1764"/>
          </a:xfrm>
        </p:grpSpPr>
        <p:sp>
          <p:nvSpPr>
            <p:cNvPr id="43059" name="Line 151"/>
            <p:cNvSpPr>
              <a:spLocks noChangeShapeType="1"/>
            </p:cNvSpPr>
            <p:nvPr/>
          </p:nvSpPr>
          <p:spPr bwMode="auto">
            <a:xfrm flipH="1">
              <a:off x="1776" y="1776"/>
              <a:ext cx="2112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0" name="Line 152"/>
            <p:cNvSpPr>
              <a:spLocks noChangeShapeType="1"/>
            </p:cNvSpPr>
            <p:nvPr/>
          </p:nvSpPr>
          <p:spPr bwMode="auto">
            <a:xfrm>
              <a:off x="5040" y="2928"/>
              <a:ext cx="0" cy="612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1" name="Line 153"/>
            <p:cNvSpPr>
              <a:spLocks noChangeShapeType="1"/>
            </p:cNvSpPr>
            <p:nvPr/>
          </p:nvSpPr>
          <p:spPr bwMode="auto">
            <a:xfrm flipH="1">
              <a:off x="3888" y="2928"/>
              <a:ext cx="1152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2" name="Line 154"/>
            <p:cNvSpPr>
              <a:spLocks noChangeShapeType="1"/>
            </p:cNvSpPr>
            <p:nvPr/>
          </p:nvSpPr>
          <p:spPr bwMode="auto">
            <a:xfrm flipV="1">
              <a:off x="3888" y="1776"/>
              <a:ext cx="0" cy="1152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041" name="Text Box 155"/>
          <p:cNvSpPr txBox="1">
            <a:spLocks noChangeArrowheads="1"/>
          </p:cNvSpPr>
          <p:nvPr/>
        </p:nvSpPr>
        <p:spPr bwMode="auto">
          <a:xfrm>
            <a:off x="7086600" y="3581400"/>
            <a:ext cx="6238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>
                <a:latin typeface="Arial Rounded MT Bold" pitchFamily="34" charset="0"/>
              </a:rPr>
              <a:t>DSHR</a:t>
            </a:r>
          </a:p>
        </p:txBody>
      </p:sp>
      <p:sp>
        <p:nvSpPr>
          <p:cNvPr id="43042" name="Text Box 156"/>
          <p:cNvSpPr txBox="1">
            <a:spLocks noChangeArrowheads="1"/>
          </p:cNvSpPr>
          <p:nvPr/>
        </p:nvSpPr>
        <p:spPr bwMode="auto">
          <a:xfrm>
            <a:off x="8305800" y="4876800"/>
            <a:ext cx="6143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>
                <a:latin typeface="Arial Rounded MT Bold" pitchFamily="34" charset="0"/>
              </a:rPr>
              <a:t>HOLE</a:t>
            </a:r>
          </a:p>
        </p:txBody>
      </p:sp>
      <p:sp>
        <p:nvSpPr>
          <p:cNvPr id="43043" name="Text Box 157"/>
          <p:cNvSpPr txBox="1">
            <a:spLocks noChangeArrowheads="1"/>
          </p:cNvSpPr>
          <p:nvPr/>
        </p:nvSpPr>
        <p:spPr bwMode="auto">
          <a:xfrm>
            <a:off x="136525" y="112713"/>
            <a:ext cx="48291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/>
              <a:t>Enhanced Hot Water Drill Hydraulic Summary</a:t>
            </a:r>
          </a:p>
        </p:txBody>
      </p:sp>
      <p:grpSp>
        <p:nvGrpSpPr>
          <p:cNvPr id="31" name="Group 158"/>
          <p:cNvGrpSpPr>
            <a:grpSpLocks/>
          </p:cNvGrpSpPr>
          <p:nvPr/>
        </p:nvGrpSpPr>
        <p:grpSpPr bwMode="auto">
          <a:xfrm>
            <a:off x="228600" y="5181600"/>
            <a:ext cx="1905000" cy="1158875"/>
            <a:chOff x="144" y="3360"/>
            <a:chExt cx="1200" cy="730"/>
          </a:xfrm>
        </p:grpSpPr>
        <p:sp>
          <p:nvSpPr>
            <p:cNvPr id="43053" name="Rectangle 159"/>
            <p:cNvSpPr>
              <a:spLocks noChangeArrowheads="1"/>
            </p:cNvSpPr>
            <p:nvPr/>
          </p:nvSpPr>
          <p:spPr bwMode="auto">
            <a:xfrm>
              <a:off x="288" y="3984"/>
              <a:ext cx="192" cy="10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>
                <a:latin typeface="Arial Rounded MT Bold" pitchFamily="34" charset="0"/>
              </a:endParaRPr>
            </a:p>
          </p:txBody>
        </p:sp>
        <p:sp>
          <p:nvSpPr>
            <p:cNvPr id="43054" name="Oval 160"/>
            <p:cNvSpPr>
              <a:spLocks noChangeArrowheads="1"/>
            </p:cNvSpPr>
            <p:nvPr/>
          </p:nvSpPr>
          <p:spPr bwMode="auto">
            <a:xfrm>
              <a:off x="384" y="3840"/>
              <a:ext cx="96" cy="9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900"/>
            </a:p>
          </p:txBody>
        </p:sp>
        <p:sp>
          <p:nvSpPr>
            <p:cNvPr id="43055" name="Text Box 161"/>
            <p:cNvSpPr txBox="1">
              <a:spLocks noChangeArrowheads="1"/>
            </p:cNvSpPr>
            <p:nvPr/>
          </p:nvSpPr>
          <p:spPr bwMode="auto">
            <a:xfrm>
              <a:off x="528" y="3360"/>
              <a:ext cx="816" cy="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000"/>
                <a:t>Cold Water</a:t>
              </a:r>
            </a:p>
            <a:p>
              <a:pPr>
                <a:spcBef>
                  <a:spcPct val="50000"/>
                </a:spcBef>
              </a:pPr>
              <a:r>
                <a:rPr lang="en-US" sz="1000"/>
                <a:t>Warm Water</a:t>
              </a:r>
            </a:p>
            <a:p>
              <a:pPr>
                <a:spcBef>
                  <a:spcPct val="50000"/>
                </a:spcBef>
              </a:pPr>
              <a:r>
                <a:rPr lang="en-US" sz="1000"/>
                <a:t>Hot Water</a:t>
              </a:r>
            </a:p>
            <a:p>
              <a:pPr>
                <a:spcBef>
                  <a:spcPct val="50000"/>
                </a:spcBef>
              </a:pPr>
              <a:r>
                <a:rPr lang="en-US" sz="1000"/>
                <a:t>Pump or Heater</a:t>
              </a:r>
            </a:p>
            <a:p>
              <a:pPr>
                <a:spcBef>
                  <a:spcPct val="50000"/>
                </a:spcBef>
              </a:pPr>
              <a:r>
                <a:rPr lang="en-US" sz="1000"/>
                <a:t>MDS</a:t>
              </a:r>
            </a:p>
          </p:txBody>
        </p:sp>
        <p:sp>
          <p:nvSpPr>
            <p:cNvPr id="43056" name="Line 162"/>
            <p:cNvSpPr>
              <a:spLocks noChangeShapeType="1"/>
            </p:cNvSpPr>
            <p:nvPr/>
          </p:nvSpPr>
          <p:spPr bwMode="auto">
            <a:xfrm>
              <a:off x="144" y="3744"/>
              <a:ext cx="33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7" name="Line 163"/>
            <p:cNvSpPr>
              <a:spLocks noChangeShapeType="1"/>
            </p:cNvSpPr>
            <p:nvPr/>
          </p:nvSpPr>
          <p:spPr bwMode="auto">
            <a:xfrm>
              <a:off x="144" y="3600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8" name="Line 164"/>
            <p:cNvSpPr>
              <a:spLocks noChangeShapeType="1"/>
            </p:cNvSpPr>
            <p:nvPr/>
          </p:nvSpPr>
          <p:spPr bwMode="auto">
            <a:xfrm>
              <a:off x="144" y="3456"/>
              <a:ext cx="33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045" name="Text Box 165"/>
          <p:cNvSpPr txBox="1">
            <a:spLocks noChangeArrowheads="1"/>
          </p:cNvSpPr>
          <p:nvPr/>
        </p:nvSpPr>
        <p:spPr bwMode="auto">
          <a:xfrm>
            <a:off x="2133600" y="4800600"/>
            <a:ext cx="2133600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/>
              <a:t>BP</a:t>
            </a:r>
            <a:r>
              <a:rPr lang="en-US" sz="1000"/>
              <a:t> - Booster Pump</a:t>
            </a:r>
          </a:p>
          <a:p>
            <a:pPr>
              <a:spcBef>
                <a:spcPct val="50000"/>
              </a:spcBef>
            </a:pPr>
            <a:r>
              <a:rPr lang="en-US" sz="1000" b="1"/>
              <a:t>CP</a:t>
            </a:r>
            <a:r>
              <a:rPr lang="en-US" sz="1000"/>
              <a:t> - Charge Pump</a:t>
            </a:r>
          </a:p>
          <a:p>
            <a:pPr>
              <a:spcBef>
                <a:spcPct val="50000"/>
              </a:spcBef>
            </a:pPr>
            <a:r>
              <a:rPr lang="en-US" sz="1000" b="1"/>
              <a:t>HPP</a:t>
            </a:r>
            <a:r>
              <a:rPr lang="en-US" sz="1000"/>
              <a:t> - High Pressure Pump</a:t>
            </a:r>
          </a:p>
          <a:p>
            <a:pPr>
              <a:spcBef>
                <a:spcPct val="50000"/>
              </a:spcBef>
            </a:pPr>
            <a:r>
              <a:rPr lang="en-US" sz="1000" b="1"/>
              <a:t>RW</a:t>
            </a:r>
            <a:r>
              <a:rPr lang="en-US" sz="1000"/>
              <a:t> - Rodwell Pump</a:t>
            </a:r>
          </a:p>
          <a:p>
            <a:pPr>
              <a:spcBef>
                <a:spcPct val="50000"/>
              </a:spcBef>
            </a:pPr>
            <a:r>
              <a:rPr lang="en-US" sz="1000" b="1"/>
              <a:t>RWP</a:t>
            </a:r>
            <a:r>
              <a:rPr lang="en-US" sz="1000"/>
              <a:t> - Return Water Pump</a:t>
            </a:r>
          </a:p>
          <a:p>
            <a:pPr>
              <a:spcBef>
                <a:spcPct val="50000"/>
              </a:spcBef>
            </a:pPr>
            <a:r>
              <a:rPr lang="en-US" sz="1000" b="1"/>
              <a:t>TP</a:t>
            </a:r>
            <a:r>
              <a:rPr lang="en-US" sz="1000"/>
              <a:t> – Transfer Pump</a:t>
            </a:r>
          </a:p>
          <a:p>
            <a:pPr>
              <a:spcBef>
                <a:spcPct val="50000"/>
              </a:spcBef>
            </a:pPr>
            <a:r>
              <a:rPr lang="en-US" sz="1000" b="1"/>
              <a:t>VP</a:t>
            </a:r>
            <a:r>
              <a:rPr lang="en-US" sz="1000"/>
              <a:t> – Vane Pump (not in service)</a:t>
            </a:r>
          </a:p>
          <a:p>
            <a:pPr>
              <a:spcBef>
                <a:spcPct val="50000"/>
              </a:spcBef>
            </a:pPr>
            <a:r>
              <a:rPr lang="en-US" sz="1000" b="1"/>
              <a:t>VTP, VT</a:t>
            </a:r>
            <a:r>
              <a:rPr lang="en-US" sz="1000"/>
              <a:t> - Vertical Turbine Pump</a:t>
            </a:r>
          </a:p>
        </p:txBody>
      </p:sp>
      <p:sp>
        <p:nvSpPr>
          <p:cNvPr id="43046" name="Line 166"/>
          <p:cNvSpPr>
            <a:spLocks noChangeShapeType="1"/>
          </p:cNvSpPr>
          <p:nvPr/>
        </p:nvSpPr>
        <p:spPr bwMode="auto">
          <a:xfrm flipH="1">
            <a:off x="5715000" y="3276600"/>
            <a:ext cx="3200400" cy="0"/>
          </a:xfrm>
          <a:prstGeom prst="line">
            <a:avLst/>
          </a:pr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7" name="Line 167"/>
          <p:cNvSpPr>
            <a:spLocks noChangeShapeType="1"/>
          </p:cNvSpPr>
          <p:nvPr/>
        </p:nvSpPr>
        <p:spPr bwMode="auto">
          <a:xfrm>
            <a:off x="5715000" y="3276600"/>
            <a:ext cx="0" cy="3171825"/>
          </a:xfrm>
          <a:prstGeom prst="line">
            <a:avLst/>
          </a:pr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8" name="Text Box 168"/>
          <p:cNvSpPr txBox="1">
            <a:spLocks noChangeArrowheads="1"/>
          </p:cNvSpPr>
          <p:nvPr/>
        </p:nvSpPr>
        <p:spPr bwMode="auto">
          <a:xfrm>
            <a:off x="4724400" y="5407025"/>
            <a:ext cx="1009650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b="1">
                <a:solidFill>
                  <a:srgbClr val="0000FF"/>
                </a:solidFill>
              </a:rPr>
              <a:t>S</a:t>
            </a:r>
            <a:r>
              <a:rPr lang="en-US" sz="1200" b="1"/>
              <a:t>easonal</a:t>
            </a:r>
          </a:p>
          <a:p>
            <a:r>
              <a:rPr lang="en-US" sz="1200" b="1">
                <a:solidFill>
                  <a:srgbClr val="0000FF"/>
                </a:solidFill>
              </a:rPr>
              <a:t>E</a:t>
            </a:r>
            <a:r>
              <a:rPr lang="en-US" sz="1200" b="1"/>
              <a:t>quipment</a:t>
            </a:r>
          </a:p>
          <a:p>
            <a:r>
              <a:rPr lang="en-US" sz="1200" b="1">
                <a:solidFill>
                  <a:srgbClr val="0000FF"/>
                </a:solidFill>
              </a:rPr>
              <a:t>S</a:t>
            </a:r>
            <a:r>
              <a:rPr lang="en-US" sz="1200" b="1"/>
              <a:t>ite</a:t>
            </a:r>
            <a:endParaRPr lang="en-US" sz="1200"/>
          </a:p>
        </p:txBody>
      </p:sp>
      <p:sp>
        <p:nvSpPr>
          <p:cNvPr id="43049" name="Text Box 169"/>
          <p:cNvSpPr txBox="1">
            <a:spLocks noChangeArrowheads="1"/>
          </p:cNvSpPr>
          <p:nvPr/>
        </p:nvSpPr>
        <p:spPr bwMode="auto">
          <a:xfrm>
            <a:off x="5743575" y="5407025"/>
            <a:ext cx="126682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b="1">
                <a:solidFill>
                  <a:srgbClr val="0000FF"/>
                </a:solidFill>
              </a:rPr>
              <a:t>T</a:t>
            </a:r>
            <a:r>
              <a:rPr lang="en-US" sz="1200" b="1"/>
              <a:t>ower</a:t>
            </a:r>
          </a:p>
          <a:p>
            <a:r>
              <a:rPr lang="en-US" sz="1200" b="1">
                <a:solidFill>
                  <a:srgbClr val="0000FF"/>
                </a:solidFill>
              </a:rPr>
              <a:t>O</a:t>
            </a:r>
            <a:r>
              <a:rPr lang="en-US" sz="1200" b="1"/>
              <a:t>perations</a:t>
            </a:r>
          </a:p>
          <a:p>
            <a:r>
              <a:rPr lang="en-US" sz="1200" b="1">
                <a:solidFill>
                  <a:srgbClr val="0000FF"/>
                </a:solidFill>
              </a:rPr>
              <a:t>S</a:t>
            </a:r>
            <a:r>
              <a:rPr lang="en-US" sz="1200" b="1"/>
              <a:t>ite</a:t>
            </a:r>
            <a:endParaRPr lang="en-US" sz="1200"/>
          </a:p>
        </p:txBody>
      </p:sp>
      <p:sp>
        <p:nvSpPr>
          <p:cNvPr id="43050" name="Rectangle 170"/>
          <p:cNvSpPr>
            <a:spLocks noChangeArrowheads="1"/>
          </p:cNvSpPr>
          <p:nvPr/>
        </p:nvSpPr>
        <p:spPr bwMode="auto">
          <a:xfrm>
            <a:off x="76200" y="4648200"/>
            <a:ext cx="4267200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3051" name="Text Box 171"/>
          <p:cNvSpPr txBox="1">
            <a:spLocks noChangeArrowheads="1"/>
          </p:cNvSpPr>
          <p:nvPr/>
        </p:nvSpPr>
        <p:spPr bwMode="auto">
          <a:xfrm>
            <a:off x="5257800" y="1736725"/>
            <a:ext cx="2590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000">
                <a:solidFill>
                  <a:srgbClr val="FF0000"/>
                </a:solidFill>
              </a:rPr>
              <a:t>200 GPM,  88 degC,  950 psig  (nominal)</a:t>
            </a:r>
          </a:p>
        </p:txBody>
      </p:sp>
      <p:sp>
        <p:nvSpPr>
          <p:cNvPr id="43052" name="Text Box 172"/>
          <p:cNvSpPr txBox="1">
            <a:spLocks noChangeArrowheads="1"/>
          </p:cNvSpPr>
          <p:nvPr/>
        </p:nvSpPr>
        <p:spPr bwMode="auto">
          <a:xfrm>
            <a:off x="0" y="4876800"/>
            <a:ext cx="6781800" cy="1981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sz="2000" dirty="0"/>
          </a:p>
          <a:p>
            <a:r>
              <a:rPr lang="en-US" sz="2000" dirty="0"/>
              <a:t>Supply: </a:t>
            </a:r>
            <a:r>
              <a:rPr lang="en-US" sz="2000" dirty="0">
                <a:solidFill>
                  <a:srgbClr val="FF0000"/>
                </a:solidFill>
              </a:rPr>
              <a:t>200 GPM at </a:t>
            </a:r>
            <a:r>
              <a:rPr lang="en-US" sz="2000" dirty="0" smtClean="0">
                <a:solidFill>
                  <a:srgbClr val="FF0000"/>
                </a:solidFill>
              </a:rPr>
              <a:t>1100 </a:t>
            </a:r>
            <a:r>
              <a:rPr lang="en-US" sz="2000" dirty="0">
                <a:solidFill>
                  <a:srgbClr val="FF0000"/>
                </a:solidFill>
              </a:rPr>
              <a:t>psi and 88°C (190°F)</a:t>
            </a:r>
          </a:p>
          <a:p>
            <a:r>
              <a:rPr lang="en-US" sz="2000" dirty="0"/>
              <a:t>Return: </a:t>
            </a:r>
            <a:r>
              <a:rPr lang="en-US" sz="2000" dirty="0">
                <a:solidFill>
                  <a:srgbClr val="0000FF"/>
                </a:solidFill>
              </a:rPr>
              <a:t>185 GPM at 1°C (~33°F)</a:t>
            </a:r>
          </a:p>
          <a:p>
            <a:r>
              <a:rPr lang="en-US" sz="2000" dirty="0"/>
              <a:t>Make Up Water:</a:t>
            </a:r>
            <a:r>
              <a:rPr lang="en-US" sz="2000" dirty="0">
                <a:solidFill>
                  <a:srgbClr val="0000FF"/>
                </a:solidFill>
              </a:rPr>
              <a:t> 15 GPM at 1°C</a:t>
            </a:r>
            <a:endParaRPr lang="en-US" sz="2000" dirty="0"/>
          </a:p>
          <a:p>
            <a:r>
              <a:rPr lang="en-US" sz="2000" dirty="0"/>
              <a:t>Power: 4.7 MW thermal, 300 kW electrical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388331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 Sorqvist Aerial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60325" y="-39688"/>
            <a:ext cx="6340475" cy="45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/>
              <a:t>Seasonal Equipment Site (SES, Drill Camp)</a:t>
            </a:r>
          </a:p>
        </p:txBody>
      </p:sp>
      <p:pic>
        <p:nvPicPr>
          <p:cNvPr id="44036" name="Picture 4" descr="IMG_16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4062413"/>
            <a:ext cx="4176713" cy="277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9281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7" name="Picture 3" descr="Drill Camp Lin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" y="304800"/>
            <a:ext cx="9140825" cy="60928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323224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Some Notables – Control System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32004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/>
              <a:t>Advanced computer control system</a:t>
            </a:r>
          </a:p>
          <a:p>
            <a:pPr>
              <a:lnSpc>
                <a:spcPct val="80000"/>
              </a:lnSpc>
            </a:pPr>
            <a:r>
              <a:rPr lang="en-US" sz="2000"/>
              <a:t>Monitor flows, temps, pressures, environmental conditions, equipment performance</a:t>
            </a:r>
          </a:p>
          <a:p>
            <a:pPr>
              <a:lnSpc>
                <a:spcPct val="80000"/>
              </a:lnSpc>
            </a:pPr>
            <a:r>
              <a:rPr lang="en-US" sz="2000"/>
              <a:t>Except for some manual valves, most everything in the system can be controlled from the control system computers</a:t>
            </a:r>
          </a:p>
        </p:txBody>
      </p:sp>
      <p:pic>
        <p:nvPicPr>
          <p:cNvPr id="14340" name="Picture 4" descr="TowerCompute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438400"/>
            <a:ext cx="5443538" cy="40830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0961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7ADA1-D7ED-46FE-851E-3BF01182298C}" type="slidenum">
              <a:rPr lang="en-US"/>
              <a:pPr/>
              <a:t>3</a:t>
            </a:fld>
            <a:endParaRPr lang="en-US"/>
          </a:p>
        </p:txBody>
      </p:sp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27025" y="196850"/>
            <a:ext cx="8423275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b="1">
                <a:solidFill>
                  <a:srgbClr val="0000FF"/>
                </a:solidFill>
              </a:rPr>
              <a:t>Briefly, what is IceCube? </a:t>
            </a:r>
            <a:endParaRPr lang="en-US"/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609600"/>
            <a:ext cx="7989888" cy="5299075"/>
          </a:xfrm>
        </p:spPr>
        <p:txBody>
          <a:bodyPr/>
          <a:lstStyle/>
          <a:p>
            <a:pPr marL="342900">
              <a:buFont typeface="Arial" charset="0"/>
              <a:buNone/>
            </a:pPr>
            <a:endParaRPr lang="en-US" sz="2600" dirty="0"/>
          </a:p>
          <a:p>
            <a:pPr marL="342900"/>
            <a:r>
              <a:rPr lang="en-US" sz="2600" dirty="0"/>
              <a:t> </a:t>
            </a:r>
            <a:r>
              <a:rPr lang="en-US" sz="2400" dirty="0"/>
              <a:t>This is a federally funded project administered through the National Science Foundation</a:t>
            </a:r>
          </a:p>
          <a:p>
            <a:pPr marL="342900"/>
            <a:r>
              <a:rPr lang="en-US" sz="2400" dirty="0"/>
              <a:t> We are in our </a:t>
            </a:r>
            <a:r>
              <a:rPr lang="en-US" sz="2400" dirty="0" smtClean="0"/>
              <a:t>10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</a:t>
            </a:r>
            <a:r>
              <a:rPr lang="en-US" sz="2400" dirty="0"/>
              <a:t>project year </a:t>
            </a:r>
            <a:r>
              <a:rPr lang="en-US" sz="2400" dirty="0" smtClean="0"/>
              <a:t>and completed </a:t>
            </a:r>
            <a:r>
              <a:rPr lang="en-US" sz="2400" dirty="0"/>
              <a:t>construction in 2011</a:t>
            </a:r>
          </a:p>
          <a:p>
            <a:pPr marL="342900"/>
            <a:r>
              <a:rPr lang="en-US" sz="2400" dirty="0"/>
              <a:t>  We </a:t>
            </a:r>
            <a:r>
              <a:rPr lang="en-US" sz="2400" dirty="0" smtClean="0"/>
              <a:t>built a </a:t>
            </a:r>
            <a:r>
              <a:rPr lang="en-US" sz="2400" dirty="0"/>
              <a:t>Neutrino Telescope (a unique telescope) at the South Pole</a:t>
            </a:r>
          </a:p>
          <a:p>
            <a:pPr marL="342900"/>
            <a:r>
              <a:rPr lang="en-US" sz="2400" dirty="0"/>
              <a:t> Total budget for the project is ~$280M with all US funding managed at the University of Wisconsin</a:t>
            </a:r>
          </a:p>
          <a:p>
            <a:pPr marL="342900"/>
            <a:r>
              <a:rPr lang="en-US" sz="2400" dirty="0"/>
              <a:t> Here is the best part -  on time, on budget, on schedule and …..the darn thing works!!!!</a:t>
            </a:r>
          </a:p>
          <a:p>
            <a:pPr marL="342900"/>
            <a:r>
              <a:rPr lang="en-US" dirty="0"/>
              <a:t>http://icecube.wisc.edu/</a:t>
            </a:r>
            <a:endParaRPr lang="en-US" sz="2600" dirty="0"/>
          </a:p>
          <a:p>
            <a:pPr marL="742950" lvl="1">
              <a:buFont typeface="Arial" charset="0"/>
              <a:buNone/>
            </a:pPr>
            <a:endParaRPr lang="en-US" sz="2200" dirty="0"/>
          </a:p>
          <a:p>
            <a:pPr marL="342900"/>
            <a:endParaRPr lang="en-US" sz="2600" dirty="0"/>
          </a:p>
          <a:p>
            <a:pPr marL="342900"/>
            <a:endParaRPr lang="en-US" sz="2600" dirty="0"/>
          </a:p>
        </p:txBody>
      </p:sp>
      <p:pic>
        <p:nvPicPr>
          <p:cNvPr id="162821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4800600"/>
            <a:ext cx="1693863" cy="1905000"/>
          </a:xfrm>
          <a:prstGeom prst="rect">
            <a:avLst/>
          </a:prstGeom>
          <a:solidFill>
            <a:schemeClr val="accent1">
              <a:alpha val="12000"/>
            </a:schemeClr>
          </a:solidFill>
          <a:ln w="381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P_37 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9872663" cy="74056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676807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IMG_34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52400"/>
            <a:ext cx="9872663" cy="74056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3683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5" name="Text Box 3"/>
          <p:cNvSpPr txBox="1">
            <a:spLocks/>
          </p:cNvSpPr>
          <p:nvPr/>
        </p:nvSpPr>
        <p:spPr bwMode="auto">
          <a:xfrm>
            <a:off x="0" y="1066800"/>
            <a:ext cx="4114800" cy="9461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Halo over drill camp, time to start drilling</a:t>
            </a:r>
          </a:p>
        </p:txBody>
      </p:sp>
      <p:pic>
        <p:nvPicPr>
          <p:cNvPr id="279556" name="Picture 4" descr="20091221 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372600" cy="5865813"/>
          </a:xfrm>
          <a:prstGeom prst="rect">
            <a:avLst/>
          </a:prstGeom>
          <a:noFill/>
        </p:spPr>
      </p:pic>
      <p:sp>
        <p:nvSpPr>
          <p:cNvPr id="279557" name="Text Box 5"/>
          <p:cNvSpPr txBox="1">
            <a:spLocks/>
          </p:cNvSpPr>
          <p:nvPr/>
        </p:nvSpPr>
        <p:spPr bwMode="auto">
          <a:xfrm>
            <a:off x="2895600" y="533400"/>
            <a:ext cx="5867400" cy="9461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Tower Ops site with South Pole Telescope</a:t>
            </a:r>
          </a:p>
        </p:txBody>
      </p:sp>
    </p:spTree>
    <p:extLst>
      <p:ext uri="{BB962C8B-B14F-4D97-AF65-F5344CB8AC3E}">
        <p14:creationId xmlns="" xmlns:p14="http://schemas.microsoft.com/office/powerpoint/2010/main" val="39967448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5" name="Picture 3" descr="SP_37 0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5225" cy="7542213"/>
          </a:xfrm>
          <a:prstGeom prst="rect">
            <a:avLst/>
          </a:prstGeom>
          <a:noFill/>
        </p:spPr>
      </p:pic>
      <p:sp>
        <p:nvSpPr>
          <p:cNvPr id="212996" name="Text Box 4"/>
          <p:cNvSpPr txBox="1">
            <a:spLocks/>
          </p:cNvSpPr>
          <p:nvPr/>
        </p:nvSpPr>
        <p:spPr bwMode="auto">
          <a:xfrm>
            <a:off x="0" y="304800"/>
            <a:ext cx="6248400" cy="9461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Tower Ops with Nothing in the background</a:t>
            </a:r>
          </a:p>
        </p:txBody>
      </p:sp>
    </p:spTree>
    <p:extLst>
      <p:ext uri="{BB962C8B-B14F-4D97-AF65-F5344CB8AC3E}">
        <p14:creationId xmlns="" xmlns:p14="http://schemas.microsoft.com/office/powerpoint/2010/main" val="8675213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IMG_443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97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533400"/>
          </a:xfrm>
        </p:spPr>
        <p:txBody>
          <a:bodyPr/>
          <a:lstStyle/>
          <a:p>
            <a:pPr eaLnBrk="1" hangingPunct="1"/>
            <a:r>
              <a:rPr lang="en-US" smtClean="0"/>
              <a:t>Some Notables - BRUCE</a:t>
            </a:r>
          </a:p>
        </p:txBody>
      </p:sp>
      <p:sp>
        <p:nvSpPr>
          <p:cNvPr id="5222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800600" y="6324600"/>
            <a:ext cx="4343400" cy="609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8400 feet of hose (21 x 400’ sections)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100,000 </a:t>
            </a:r>
            <a:r>
              <a:rPr lang="en-US" sz="1800" dirty="0" err="1" smtClean="0"/>
              <a:t>lbs</a:t>
            </a:r>
            <a:r>
              <a:rPr lang="en-US" sz="1800" dirty="0" smtClean="0"/>
              <a:t> when full of water</a:t>
            </a:r>
          </a:p>
        </p:txBody>
      </p:sp>
    </p:spTree>
    <p:extLst>
      <p:ext uri="{BB962C8B-B14F-4D97-AF65-F5344CB8AC3E}">
        <p14:creationId xmlns="" xmlns:p14="http://schemas.microsoft.com/office/powerpoint/2010/main" val="33269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12"/>
          <p:cNvGraphicFramePr>
            <a:graphicFrameLocks noGrp="1"/>
          </p:cNvGraphicFramePr>
          <p:nvPr/>
        </p:nvGraphicFramePr>
        <p:xfrm>
          <a:off x="304800" y="1828800"/>
          <a:ext cx="8582025" cy="5838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9395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pPr eaLnBrk="1" hangingPunct="1"/>
            <a:r>
              <a:rPr lang="en-US" dirty="0" smtClean="0"/>
              <a:t>How Did It Do?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914400" y="1524000"/>
            <a:ext cx="7696200" cy="1905000"/>
            <a:chOff x="576" y="720"/>
            <a:chExt cx="4848" cy="1200"/>
          </a:xfrm>
        </p:grpSpPr>
        <p:sp>
          <p:nvSpPr>
            <p:cNvPr id="59401" name="Line 7"/>
            <p:cNvSpPr>
              <a:spLocks noChangeShapeType="1"/>
            </p:cNvSpPr>
            <p:nvPr/>
          </p:nvSpPr>
          <p:spPr bwMode="auto">
            <a:xfrm flipV="1">
              <a:off x="576" y="720"/>
              <a:ext cx="0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59402" name="Line 8"/>
            <p:cNvSpPr>
              <a:spLocks noChangeShapeType="1"/>
            </p:cNvSpPr>
            <p:nvPr/>
          </p:nvSpPr>
          <p:spPr bwMode="auto">
            <a:xfrm>
              <a:off x="576" y="1920"/>
              <a:ext cx="48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59397" name="Freeform 9"/>
          <p:cNvSpPr>
            <a:spLocks/>
          </p:cNvSpPr>
          <p:nvPr/>
        </p:nvSpPr>
        <p:spPr bwMode="auto">
          <a:xfrm>
            <a:off x="914400" y="1600200"/>
            <a:ext cx="8153400" cy="1676400"/>
          </a:xfrm>
          <a:custGeom>
            <a:avLst/>
            <a:gdLst>
              <a:gd name="T0" fmla="*/ 0 w 5136"/>
              <a:gd name="T1" fmla="*/ 0 h 1056"/>
              <a:gd name="T2" fmla="*/ 192 w 5136"/>
              <a:gd name="T3" fmla="*/ 0 h 1056"/>
              <a:gd name="T4" fmla="*/ 288 w 5136"/>
              <a:gd name="T5" fmla="*/ 48 h 1056"/>
              <a:gd name="T6" fmla="*/ 432 w 5136"/>
              <a:gd name="T7" fmla="*/ 48 h 1056"/>
              <a:gd name="T8" fmla="*/ 576 w 5136"/>
              <a:gd name="T9" fmla="*/ 0 h 1056"/>
              <a:gd name="T10" fmla="*/ 672 w 5136"/>
              <a:gd name="T11" fmla="*/ 0 h 1056"/>
              <a:gd name="T12" fmla="*/ 768 w 5136"/>
              <a:gd name="T13" fmla="*/ 96 h 1056"/>
              <a:gd name="T14" fmla="*/ 912 w 5136"/>
              <a:gd name="T15" fmla="*/ 96 h 1056"/>
              <a:gd name="T16" fmla="*/ 1056 w 5136"/>
              <a:gd name="T17" fmla="*/ 240 h 1056"/>
              <a:gd name="T18" fmla="*/ 1200 w 5136"/>
              <a:gd name="T19" fmla="*/ 240 h 1056"/>
              <a:gd name="T20" fmla="*/ 1632 w 5136"/>
              <a:gd name="T21" fmla="*/ 432 h 1056"/>
              <a:gd name="T22" fmla="*/ 1776 w 5136"/>
              <a:gd name="T23" fmla="*/ 432 h 1056"/>
              <a:gd name="T24" fmla="*/ 1824 w 5136"/>
              <a:gd name="T25" fmla="*/ 288 h 1056"/>
              <a:gd name="T26" fmla="*/ 1920 w 5136"/>
              <a:gd name="T27" fmla="*/ 288 h 1056"/>
              <a:gd name="T28" fmla="*/ 1968 w 5136"/>
              <a:gd name="T29" fmla="*/ 96 h 1056"/>
              <a:gd name="T30" fmla="*/ 2112 w 5136"/>
              <a:gd name="T31" fmla="*/ 96 h 1056"/>
              <a:gd name="T32" fmla="*/ 2160 w 5136"/>
              <a:gd name="T33" fmla="*/ 48 h 1056"/>
              <a:gd name="T34" fmla="*/ 2832 w 5136"/>
              <a:gd name="T35" fmla="*/ 48 h 1056"/>
              <a:gd name="T36" fmla="*/ 2976 w 5136"/>
              <a:gd name="T37" fmla="*/ 240 h 1056"/>
              <a:gd name="T38" fmla="*/ 3168 w 5136"/>
              <a:gd name="T39" fmla="*/ 240 h 1056"/>
              <a:gd name="T40" fmla="*/ 3360 w 5136"/>
              <a:gd name="T41" fmla="*/ 432 h 1056"/>
              <a:gd name="T42" fmla="*/ 3456 w 5136"/>
              <a:gd name="T43" fmla="*/ 432 h 1056"/>
              <a:gd name="T44" fmla="*/ 3552 w 5136"/>
              <a:gd name="T45" fmla="*/ 528 h 1056"/>
              <a:gd name="T46" fmla="*/ 3648 w 5136"/>
              <a:gd name="T47" fmla="*/ 528 h 1056"/>
              <a:gd name="T48" fmla="*/ 3792 w 5136"/>
              <a:gd name="T49" fmla="*/ 768 h 1056"/>
              <a:gd name="T50" fmla="*/ 3936 w 5136"/>
              <a:gd name="T51" fmla="*/ 768 h 1056"/>
              <a:gd name="T52" fmla="*/ 4032 w 5136"/>
              <a:gd name="T53" fmla="*/ 960 h 1056"/>
              <a:gd name="T54" fmla="*/ 4128 w 5136"/>
              <a:gd name="T55" fmla="*/ 960 h 1056"/>
              <a:gd name="T56" fmla="*/ 4176 w 5136"/>
              <a:gd name="T57" fmla="*/ 1056 h 1056"/>
              <a:gd name="T58" fmla="*/ 4272 w 5136"/>
              <a:gd name="T59" fmla="*/ 1056 h 1056"/>
              <a:gd name="T60" fmla="*/ 4320 w 5136"/>
              <a:gd name="T61" fmla="*/ 864 h 1056"/>
              <a:gd name="T62" fmla="*/ 4416 w 5136"/>
              <a:gd name="T63" fmla="*/ 864 h 1056"/>
              <a:gd name="T64" fmla="*/ 4512 w 5136"/>
              <a:gd name="T65" fmla="*/ 480 h 1056"/>
              <a:gd name="T66" fmla="*/ 4608 w 5136"/>
              <a:gd name="T67" fmla="*/ 480 h 1056"/>
              <a:gd name="T68" fmla="*/ 4656 w 5136"/>
              <a:gd name="T69" fmla="*/ 288 h 1056"/>
              <a:gd name="T70" fmla="*/ 4800 w 5136"/>
              <a:gd name="T71" fmla="*/ 288 h 1056"/>
              <a:gd name="T72" fmla="*/ 4848 w 5136"/>
              <a:gd name="T73" fmla="*/ 144 h 1056"/>
              <a:gd name="T74" fmla="*/ 5040 w 5136"/>
              <a:gd name="T75" fmla="*/ 144 h 1056"/>
              <a:gd name="T76" fmla="*/ 5088 w 5136"/>
              <a:gd name="T77" fmla="*/ 96 h 1056"/>
              <a:gd name="T78" fmla="*/ 5136 w 5136"/>
              <a:gd name="T79" fmla="*/ 48 h 105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5136"/>
              <a:gd name="T121" fmla="*/ 0 h 1056"/>
              <a:gd name="T122" fmla="*/ 5136 w 5136"/>
              <a:gd name="T123" fmla="*/ 1056 h 105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5136" h="1056">
                <a:moveTo>
                  <a:pt x="0" y="0"/>
                </a:moveTo>
                <a:lnTo>
                  <a:pt x="192" y="0"/>
                </a:lnTo>
                <a:lnTo>
                  <a:pt x="288" y="48"/>
                </a:lnTo>
                <a:lnTo>
                  <a:pt x="432" y="48"/>
                </a:lnTo>
                <a:lnTo>
                  <a:pt x="576" y="0"/>
                </a:lnTo>
                <a:lnTo>
                  <a:pt x="672" y="0"/>
                </a:lnTo>
                <a:lnTo>
                  <a:pt x="768" y="96"/>
                </a:lnTo>
                <a:lnTo>
                  <a:pt x="912" y="96"/>
                </a:lnTo>
                <a:lnTo>
                  <a:pt x="1056" y="240"/>
                </a:lnTo>
                <a:lnTo>
                  <a:pt x="1200" y="240"/>
                </a:lnTo>
                <a:lnTo>
                  <a:pt x="1632" y="432"/>
                </a:lnTo>
                <a:lnTo>
                  <a:pt x="1776" y="432"/>
                </a:lnTo>
                <a:lnTo>
                  <a:pt x="1824" y="288"/>
                </a:lnTo>
                <a:lnTo>
                  <a:pt x="1920" y="288"/>
                </a:lnTo>
                <a:lnTo>
                  <a:pt x="1968" y="96"/>
                </a:lnTo>
                <a:lnTo>
                  <a:pt x="2112" y="96"/>
                </a:lnTo>
                <a:lnTo>
                  <a:pt x="2160" y="48"/>
                </a:lnTo>
                <a:lnTo>
                  <a:pt x="2832" y="48"/>
                </a:lnTo>
                <a:lnTo>
                  <a:pt x="2976" y="240"/>
                </a:lnTo>
                <a:lnTo>
                  <a:pt x="3168" y="240"/>
                </a:lnTo>
                <a:lnTo>
                  <a:pt x="3360" y="432"/>
                </a:lnTo>
                <a:lnTo>
                  <a:pt x="3456" y="432"/>
                </a:lnTo>
                <a:lnTo>
                  <a:pt x="3552" y="528"/>
                </a:lnTo>
                <a:lnTo>
                  <a:pt x="3648" y="528"/>
                </a:lnTo>
                <a:lnTo>
                  <a:pt x="3792" y="768"/>
                </a:lnTo>
                <a:lnTo>
                  <a:pt x="3936" y="768"/>
                </a:lnTo>
                <a:lnTo>
                  <a:pt x="4032" y="960"/>
                </a:lnTo>
                <a:lnTo>
                  <a:pt x="4128" y="960"/>
                </a:lnTo>
                <a:lnTo>
                  <a:pt x="4176" y="1056"/>
                </a:lnTo>
                <a:lnTo>
                  <a:pt x="4272" y="1056"/>
                </a:lnTo>
                <a:lnTo>
                  <a:pt x="4320" y="864"/>
                </a:lnTo>
                <a:lnTo>
                  <a:pt x="4416" y="864"/>
                </a:lnTo>
                <a:lnTo>
                  <a:pt x="4512" y="480"/>
                </a:lnTo>
                <a:lnTo>
                  <a:pt x="4608" y="480"/>
                </a:lnTo>
                <a:lnTo>
                  <a:pt x="4656" y="288"/>
                </a:lnTo>
                <a:lnTo>
                  <a:pt x="4800" y="288"/>
                </a:lnTo>
                <a:lnTo>
                  <a:pt x="4848" y="144"/>
                </a:lnTo>
                <a:lnTo>
                  <a:pt x="5040" y="144"/>
                </a:lnTo>
                <a:lnTo>
                  <a:pt x="5088" y="96"/>
                </a:lnTo>
                <a:lnTo>
                  <a:pt x="5136" y="48"/>
                </a:lnTo>
              </a:path>
            </a:pathLst>
          </a:custGeom>
          <a:noFill/>
          <a:ln w="254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9398" name="Text Box 10"/>
          <p:cNvSpPr txBox="1">
            <a:spLocks noChangeArrowheads="1"/>
          </p:cNvSpPr>
          <p:nvPr/>
        </p:nvSpPr>
        <p:spPr bwMode="auto">
          <a:xfrm>
            <a:off x="152400" y="1066800"/>
            <a:ext cx="3422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charset="0"/>
              </a:rPr>
              <a:t>2004-2005:  1 (and a half) holes</a:t>
            </a:r>
          </a:p>
        </p:txBody>
      </p:sp>
      <p:sp>
        <p:nvSpPr>
          <p:cNvPr id="59399" name="Text Box 11"/>
          <p:cNvSpPr txBox="1">
            <a:spLocks noChangeArrowheads="1"/>
          </p:cNvSpPr>
          <p:nvPr/>
        </p:nvSpPr>
        <p:spPr bwMode="auto">
          <a:xfrm>
            <a:off x="152400" y="3581400"/>
            <a:ext cx="2352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charset="0"/>
              </a:rPr>
              <a:t>2009-2010:  20 holes</a:t>
            </a:r>
          </a:p>
        </p:txBody>
      </p:sp>
      <p:sp>
        <p:nvSpPr>
          <p:cNvPr id="59400" name="Text Box 12"/>
          <p:cNvSpPr txBox="1">
            <a:spLocks noChangeArrowheads="1"/>
          </p:cNvSpPr>
          <p:nvPr/>
        </p:nvSpPr>
        <p:spPr bwMode="auto">
          <a:xfrm rot="-5400000">
            <a:off x="304801" y="2209800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cs typeface="Arial" charset="0"/>
              </a:rPr>
              <a:t>depth</a:t>
            </a:r>
          </a:p>
        </p:txBody>
      </p:sp>
    </p:spTree>
    <p:extLst>
      <p:ext uri="{BB962C8B-B14F-4D97-AF65-F5344CB8AC3E}">
        <p14:creationId xmlns="" xmlns:p14="http://schemas.microsoft.com/office/powerpoint/2010/main" val="10946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IMG_0297-compress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57400"/>
            <a:ext cx="6400800" cy="4800600"/>
          </a:xfrm>
          <a:prstGeom prst="rect">
            <a:avLst/>
          </a:prstGeom>
          <a:noFill/>
        </p:spPr>
      </p:pic>
      <p:sp>
        <p:nvSpPr>
          <p:cNvPr id="1710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581400" y="274638"/>
            <a:ext cx="5105400" cy="792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DOM deployment</a:t>
            </a:r>
          </a:p>
        </p:txBody>
      </p:sp>
      <p:pic>
        <p:nvPicPr>
          <p:cNvPr id="171012" name="Picture 4" descr="IMG_0295-compress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219200"/>
            <a:ext cx="5562600" cy="4171950"/>
          </a:xfrm>
          <a:prstGeom prst="rect">
            <a:avLst/>
          </a:prstGeom>
          <a:noFill/>
        </p:spPr>
      </p:pic>
      <p:pic>
        <p:nvPicPr>
          <p:cNvPr id="171013" name="Picture 5" descr="SP_10 016-Haugen-compressed-cropp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298825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3" name="Picture 3" descr="Melany and DOM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" y="304800"/>
            <a:ext cx="9140825" cy="609441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8" name="Picture 4" descr="from Anil 06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28738" y="-520700"/>
            <a:ext cx="11801476" cy="79009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from Anil 0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28738" y="-520700"/>
            <a:ext cx="11801476" cy="79009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9AD45C-5900-4495-879E-0CDF80BE56BC}" type="slidenum">
              <a:rPr lang="en-US"/>
              <a:pPr/>
              <a:t>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216373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3048000" y="4648200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 err="1" smtClean="0">
                <a:solidFill>
                  <a:schemeClr val="bg1"/>
                </a:solidFill>
              </a:rPr>
              <a:t>IceCube</a:t>
            </a:r>
            <a:r>
              <a:rPr lang="en-US" dirty="0" smtClean="0">
                <a:solidFill>
                  <a:schemeClr val="bg1"/>
                </a:solidFill>
              </a:rPr>
              <a:t> Collaboration</a:t>
            </a:r>
          </a:p>
          <a:p>
            <a:pPr>
              <a:buFontTx/>
              <a:buChar char="-"/>
            </a:pPr>
            <a:r>
              <a:rPr lang="en-US" sz="1600" dirty="0" smtClean="0">
                <a:solidFill>
                  <a:schemeClr val="bg1"/>
                </a:solidFill>
              </a:rPr>
              <a:t>250 scientists</a:t>
            </a:r>
          </a:p>
          <a:p>
            <a:pPr>
              <a:buFontTx/>
              <a:buChar char="-"/>
            </a:pPr>
            <a:r>
              <a:rPr lang="en-US" sz="1600" dirty="0" smtClean="0">
                <a:solidFill>
                  <a:schemeClr val="bg1"/>
                </a:solidFill>
              </a:rPr>
              <a:t> 36 institutions</a:t>
            </a:r>
          </a:p>
          <a:p>
            <a:pPr>
              <a:buFontTx/>
              <a:buChar char="-"/>
            </a:pPr>
            <a:r>
              <a:rPr lang="en-US" sz="1600" dirty="0" smtClean="0">
                <a:solidFill>
                  <a:schemeClr val="bg1"/>
                </a:solidFill>
              </a:rPr>
              <a:t> 4 continents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2578100"/>
            <a:ext cx="7686675" cy="8178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71682" name="Rectangle 2"/>
          <p:cNvSpPr>
            <a:spLocks/>
          </p:cNvSpPr>
          <p:nvPr/>
        </p:nvSpPr>
        <p:spPr bwMode="auto">
          <a:xfrm>
            <a:off x="1930400" y="889000"/>
            <a:ext cx="2474913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900">
                <a:solidFill>
                  <a:schemeClr val="tx1"/>
                </a:solidFill>
                <a:cs typeface="Arial" charset="0"/>
              </a:rPr>
              <a:t>Fun South Pole Facts</a:t>
            </a:r>
          </a:p>
        </p:txBody>
      </p:sp>
      <p:sp>
        <p:nvSpPr>
          <p:cNvPr id="71683" name="Rectangle 3"/>
          <p:cNvSpPr>
            <a:spLocks/>
          </p:cNvSpPr>
          <p:nvPr/>
        </p:nvSpPr>
        <p:spPr bwMode="auto">
          <a:xfrm>
            <a:off x="4430713" y="914400"/>
            <a:ext cx="4713287" cy="414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spAutoFit/>
          </a:bodyPr>
          <a:lstStyle/>
          <a:p>
            <a:pPr marL="204788" indent="-165100">
              <a:spcBef>
                <a:spcPts val="1100"/>
              </a:spcBef>
              <a:buSzPct val="125000"/>
              <a:buFont typeface="Arial" charset="0"/>
              <a:buChar char="•"/>
            </a:pPr>
            <a:r>
              <a:rPr lang="en-US" sz="1500">
                <a:solidFill>
                  <a:schemeClr val="tx1"/>
                </a:solidFill>
                <a:cs typeface="Arial" charset="0"/>
              </a:rPr>
              <a:t>altitude: ~</a:t>
            </a:r>
            <a:r>
              <a:rPr lang="en-US" sz="1500" b="1">
                <a:solidFill>
                  <a:schemeClr val="tx1"/>
                </a:solidFill>
                <a:cs typeface="Arial" charset="0"/>
              </a:rPr>
              <a:t>10,000</a:t>
            </a:r>
            <a:r>
              <a:rPr lang="en-US" sz="1500">
                <a:solidFill>
                  <a:schemeClr val="tx1"/>
                </a:solidFill>
                <a:cs typeface="Arial" charset="0"/>
              </a:rPr>
              <a:t> ft (9000 + thinner air)</a:t>
            </a:r>
          </a:p>
          <a:p>
            <a:pPr marL="204788" indent="-165100">
              <a:spcBef>
                <a:spcPts val="1100"/>
              </a:spcBef>
              <a:buSzPct val="125000"/>
              <a:buFont typeface="Arial" charset="0"/>
              <a:buChar char="•"/>
            </a:pPr>
            <a:r>
              <a:rPr lang="en-US" sz="1500">
                <a:solidFill>
                  <a:schemeClr val="tx1"/>
                </a:solidFill>
                <a:cs typeface="Arial" charset="0"/>
              </a:rPr>
              <a:t>mean temperature in Summer: </a:t>
            </a:r>
            <a:r>
              <a:rPr lang="en-US" sz="1500" b="1">
                <a:solidFill>
                  <a:schemeClr val="tx1"/>
                </a:solidFill>
                <a:cs typeface="Arial" charset="0"/>
              </a:rPr>
              <a:t>-31F</a:t>
            </a:r>
            <a:r>
              <a:rPr lang="en-US" sz="1500">
                <a:solidFill>
                  <a:schemeClr val="tx1"/>
                </a:solidFill>
                <a:cs typeface="Arial" charset="0"/>
              </a:rPr>
              <a:t>, -35C</a:t>
            </a:r>
          </a:p>
          <a:p>
            <a:pPr marL="204788" indent="-165100">
              <a:spcBef>
                <a:spcPts val="1100"/>
              </a:spcBef>
              <a:buSzPct val="125000"/>
              <a:buFont typeface="Arial" charset="0"/>
              <a:buChar char="•"/>
            </a:pPr>
            <a:r>
              <a:rPr lang="en-US" sz="1500">
                <a:solidFill>
                  <a:schemeClr val="tx1"/>
                </a:solidFill>
                <a:cs typeface="Arial" charset="0"/>
              </a:rPr>
              <a:t>mean temperature in Winter: </a:t>
            </a:r>
            <a:r>
              <a:rPr lang="en-US" sz="1500" b="1">
                <a:solidFill>
                  <a:schemeClr val="tx1"/>
                </a:solidFill>
                <a:cs typeface="Arial" charset="0"/>
              </a:rPr>
              <a:t>-80F</a:t>
            </a:r>
            <a:r>
              <a:rPr lang="en-US" sz="1500">
                <a:solidFill>
                  <a:schemeClr val="tx1"/>
                </a:solidFill>
                <a:cs typeface="Arial" charset="0"/>
              </a:rPr>
              <a:t>, -62C</a:t>
            </a:r>
          </a:p>
          <a:p>
            <a:pPr marL="204788" indent="-165100">
              <a:spcBef>
                <a:spcPts val="1100"/>
              </a:spcBef>
              <a:buSzPct val="125000"/>
              <a:buFont typeface="Arial" charset="0"/>
              <a:buChar char="•"/>
            </a:pPr>
            <a:r>
              <a:rPr lang="en-US" sz="1500">
                <a:solidFill>
                  <a:schemeClr val="tx1"/>
                </a:solidFill>
                <a:cs typeface="Arial" charset="0"/>
              </a:rPr>
              <a:t>precipitation: </a:t>
            </a:r>
            <a:r>
              <a:rPr lang="en-US" sz="1500" b="1">
                <a:solidFill>
                  <a:schemeClr val="tx1"/>
                </a:solidFill>
                <a:cs typeface="Arial" charset="0"/>
              </a:rPr>
              <a:t>2.5mm/yr</a:t>
            </a:r>
            <a:r>
              <a:rPr lang="en-US" sz="1500">
                <a:solidFill>
                  <a:schemeClr val="tx1"/>
                </a:solidFill>
                <a:cs typeface="Arial" charset="0"/>
              </a:rPr>
              <a:t> (Portland: </a:t>
            </a:r>
            <a:r>
              <a:rPr lang="en-US" sz="1500" b="1">
                <a:solidFill>
                  <a:schemeClr val="tx1"/>
                </a:solidFill>
                <a:cs typeface="Arial" charset="0"/>
              </a:rPr>
              <a:t>922.02/yr</a:t>
            </a:r>
            <a:r>
              <a:rPr lang="en-US" sz="1500">
                <a:solidFill>
                  <a:schemeClr val="tx1"/>
                </a:solidFill>
                <a:cs typeface="Arial" charset="0"/>
              </a:rPr>
              <a:t>)</a:t>
            </a:r>
          </a:p>
          <a:p>
            <a:pPr marL="204788" indent="-165100">
              <a:spcBef>
                <a:spcPts val="1100"/>
              </a:spcBef>
              <a:buSzPct val="125000"/>
              <a:buFont typeface="Arial" charset="0"/>
              <a:buChar char="•"/>
            </a:pPr>
            <a:r>
              <a:rPr lang="en-US" sz="1500">
                <a:solidFill>
                  <a:schemeClr val="tx1"/>
                </a:solidFill>
                <a:cs typeface="Arial" charset="0"/>
              </a:rPr>
              <a:t>summer population: </a:t>
            </a:r>
            <a:r>
              <a:rPr lang="en-US" sz="1500" b="1">
                <a:solidFill>
                  <a:schemeClr val="tx1"/>
                </a:solidFill>
                <a:cs typeface="Arial" charset="0"/>
              </a:rPr>
              <a:t>280</a:t>
            </a:r>
            <a:endParaRPr lang="en-US" sz="1500">
              <a:solidFill>
                <a:schemeClr val="tx1"/>
              </a:solidFill>
              <a:cs typeface="Arial" charset="0"/>
            </a:endParaRPr>
          </a:p>
          <a:p>
            <a:pPr marL="204788" indent="-165100">
              <a:spcBef>
                <a:spcPts val="1100"/>
              </a:spcBef>
              <a:buSzPct val="125000"/>
              <a:buFont typeface="Arial" charset="0"/>
              <a:buChar char="•"/>
            </a:pPr>
            <a:r>
              <a:rPr lang="en-US" sz="1500">
                <a:solidFill>
                  <a:schemeClr val="tx1"/>
                </a:solidFill>
                <a:cs typeface="Arial" charset="0"/>
              </a:rPr>
              <a:t>winter population: </a:t>
            </a:r>
            <a:r>
              <a:rPr lang="en-US" sz="1500" b="1">
                <a:solidFill>
                  <a:schemeClr val="tx1"/>
                </a:solidFill>
                <a:cs typeface="Arial" charset="0"/>
              </a:rPr>
              <a:t>45</a:t>
            </a:r>
            <a:endParaRPr lang="en-US" sz="1500">
              <a:solidFill>
                <a:schemeClr val="tx1"/>
              </a:solidFill>
              <a:cs typeface="Arial" charset="0"/>
            </a:endParaRPr>
          </a:p>
          <a:p>
            <a:pPr marL="204788" indent="-165100">
              <a:spcBef>
                <a:spcPts val="1100"/>
              </a:spcBef>
              <a:buSzPct val="125000"/>
              <a:buFont typeface="Arial" charset="0"/>
              <a:buChar char="•"/>
            </a:pPr>
            <a:r>
              <a:rPr lang="en-US" sz="1500">
                <a:solidFill>
                  <a:schemeClr val="tx1"/>
                </a:solidFill>
                <a:cs typeface="Arial" charset="0"/>
              </a:rPr>
              <a:t>water ration: </a:t>
            </a:r>
            <a:r>
              <a:rPr lang="en-US" sz="1500" b="1">
                <a:solidFill>
                  <a:schemeClr val="tx1"/>
                </a:solidFill>
                <a:cs typeface="Arial" charset="0"/>
              </a:rPr>
              <a:t>2 </a:t>
            </a:r>
            <a:r>
              <a:rPr lang="en-US" sz="1500">
                <a:solidFill>
                  <a:schemeClr val="tx1"/>
                </a:solidFill>
                <a:cs typeface="Arial" charset="0"/>
              </a:rPr>
              <a:t>showers/week,</a:t>
            </a:r>
            <a:r>
              <a:rPr lang="en-US" sz="1500" b="1">
                <a:solidFill>
                  <a:schemeClr val="tx1"/>
                </a:solidFill>
                <a:cs typeface="Arial" charset="0"/>
              </a:rPr>
              <a:t> 2 </a:t>
            </a:r>
            <a:r>
              <a:rPr lang="en-US" sz="1500">
                <a:solidFill>
                  <a:schemeClr val="tx1"/>
                </a:solidFill>
                <a:cs typeface="Arial" charset="0"/>
              </a:rPr>
              <a:t>minutes each</a:t>
            </a:r>
          </a:p>
          <a:p>
            <a:pPr marL="204788" indent="-165100">
              <a:spcBef>
                <a:spcPts val="1100"/>
              </a:spcBef>
              <a:buSzPct val="125000"/>
              <a:buFont typeface="Arial" charset="0"/>
              <a:buChar char="•"/>
            </a:pPr>
            <a:r>
              <a:rPr lang="en-US" sz="1500">
                <a:solidFill>
                  <a:schemeClr val="tx1"/>
                </a:solidFill>
                <a:cs typeface="Arial" charset="0"/>
              </a:rPr>
              <a:t>sunrises or sunsets per year: </a:t>
            </a:r>
            <a:r>
              <a:rPr lang="en-US" sz="1500" b="1">
                <a:solidFill>
                  <a:schemeClr val="tx1"/>
                </a:solidFill>
                <a:cs typeface="Arial" charset="0"/>
              </a:rPr>
              <a:t>1</a:t>
            </a:r>
            <a:endParaRPr lang="en-US" sz="1500">
              <a:solidFill>
                <a:schemeClr val="tx1"/>
              </a:solidFill>
              <a:cs typeface="Arial" charset="0"/>
            </a:endParaRPr>
          </a:p>
          <a:p>
            <a:pPr marL="204788" indent="-165100">
              <a:spcBef>
                <a:spcPts val="1100"/>
              </a:spcBef>
              <a:buSzPct val="125000"/>
              <a:buFont typeface="Arial" charset="0"/>
              <a:buChar char="•"/>
            </a:pPr>
            <a:r>
              <a:rPr lang="en-US" sz="1500">
                <a:solidFill>
                  <a:schemeClr val="tx1"/>
                </a:solidFill>
                <a:cs typeface="Arial" charset="0"/>
              </a:rPr>
              <a:t>distance to McMurdo base: </a:t>
            </a:r>
            <a:r>
              <a:rPr lang="en-US" sz="1500" b="1">
                <a:solidFill>
                  <a:schemeClr val="tx1"/>
                </a:solidFill>
                <a:cs typeface="Arial" charset="0"/>
              </a:rPr>
              <a:t>840 miles</a:t>
            </a:r>
            <a:r>
              <a:rPr lang="en-US" sz="1500">
                <a:solidFill>
                  <a:schemeClr val="tx1"/>
                </a:solidFill>
                <a:cs typeface="Arial" charset="0"/>
              </a:rPr>
              <a:t> / 1355 km</a:t>
            </a:r>
          </a:p>
          <a:p>
            <a:pPr marL="204788" indent="-165100">
              <a:spcBef>
                <a:spcPts val="1100"/>
              </a:spcBef>
              <a:buSzPct val="125000"/>
              <a:buFont typeface="Arial" charset="0"/>
              <a:buChar char="•"/>
            </a:pPr>
            <a:r>
              <a:rPr lang="en-US" sz="1500">
                <a:solidFill>
                  <a:schemeClr val="tx1"/>
                </a:solidFill>
                <a:cs typeface="Arial" charset="0"/>
              </a:rPr>
              <a:t>indigenous life: </a:t>
            </a:r>
            <a:r>
              <a:rPr lang="en-US" sz="1500" b="1">
                <a:solidFill>
                  <a:schemeClr val="tx1"/>
                </a:solidFill>
                <a:cs typeface="Arial" charset="0"/>
              </a:rPr>
              <a:t>microbes</a:t>
            </a:r>
          </a:p>
          <a:p>
            <a:pPr marL="204788" indent="-165100">
              <a:spcBef>
                <a:spcPts val="1100"/>
              </a:spcBef>
              <a:buSzPct val="125000"/>
              <a:buFont typeface="Arial" charset="0"/>
              <a:buChar char="•"/>
            </a:pPr>
            <a:r>
              <a:rPr lang="en-US" sz="1500" b="1">
                <a:solidFill>
                  <a:schemeClr val="tx1"/>
                </a:solidFill>
                <a:cs typeface="Arial" charset="0"/>
              </a:rPr>
              <a:t>Antarctica has 90% of the earth’s fresh water locked up in its ice</a:t>
            </a:r>
          </a:p>
        </p:txBody>
      </p:sp>
      <p:sp>
        <p:nvSpPr>
          <p:cNvPr id="71684" name="Rectangle 4"/>
          <p:cNvSpPr>
            <a:spLocks/>
          </p:cNvSpPr>
          <p:nvPr/>
        </p:nvSpPr>
        <p:spPr bwMode="auto">
          <a:xfrm>
            <a:off x="444500" y="177800"/>
            <a:ext cx="4165600" cy="48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/>
            <a:r>
              <a:rPr lang="en-US" sz="2700">
                <a:solidFill>
                  <a:schemeClr val="tx1"/>
                </a:solidFill>
                <a:cs typeface="Arial" charset="0"/>
              </a:rPr>
              <a:t>working at the south pole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1800" y="571500"/>
            <a:ext cx="5735638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330200"/>
            <a:ext cx="9296400" cy="6197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3730" name="Rectangle 2"/>
          <p:cNvSpPr>
            <a:spLocks/>
          </p:cNvSpPr>
          <p:nvPr/>
        </p:nvSpPr>
        <p:spPr bwMode="auto">
          <a:xfrm>
            <a:off x="3348038" y="5721350"/>
            <a:ext cx="2106612" cy="787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4900">
                <a:solidFill>
                  <a:schemeClr val="tx1"/>
                </a:solidFill>
                <a:latin typeface="Gill Sans" charset="0"/>
                <a:sym typeface="Gill Sans" charset="0"/>
              </a:rPr>
              <a:t>~ 40 lbs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" y="38100"/>
            <a:ext cx="10845800" cy="6870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01110 0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592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72200" y="4495800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CHC to </a:t>
            </a:r>
            <a:r>
              <a:rPr lang="en-US" dirty="0" err="1" smtClean="0"/>
              <a:t>McM</a:t>
            </a:r>
            <a:r>
              <a:rPr lang="en-US" dirty="0" smtClean="0"/>
              <a:t> on a C17 out of </a:t>
            </a:r>
            <a:r>
              <a:rPr lang="en-US" dirty="0" err="1" smtClean="0"/>
              <a:t>McChord</a:t>
            </a:r>
            <a:r>
              <a:rPr lang="en-US" dirty="0" smtClean="0"/>
              <a:t> AFB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3" name="Picture 3" descr="20091112 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9144000" cy="5715000"/>
          </a:xfrm>
          <a:prstGeom prst="rect">
            <a:avLst/>
          </a:prstGeom>
          <a:noFill/>
        </p:spPr>
      </p:pic>
      <p:sp>
        <p:nvSpPr>
          <p:cNvPr id="76804" name="Text Box 4"/>
          <p:cNvSpPr txBox="1">
            <a:spLocks/>
          </p:cNvSpPr>
          <p:nvPr/>
        </p:nvSpPr>
        <p:spPr bwMode="auto">
          <a:xfrm>
            <a:off x="5486400" y="1066800"/>
            <a:ext cx="2971800" cy="5191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Inside C17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0350" y="-215900"/>
            <a:ext cx="9436100" cy="708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Picture 3" descr="20091112 0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1750"/>
            <a:ext cx="8610600" cy="69024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75" y="361950"/>
            <a:ext cx="9201150" cy="6134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3971" name="Text Box 3"/>
          <p:cNvSpPr txBox="1">
            <a:spLocks/>
          </p:cNvSpPr>
          <p:nvPr/>
        </p:nvSpPr>
        <p:spPr bwMode="auto">
          <a:xfrm>
            <a:off x="4419600" y="762000"/>
            <a:ext cx="4191000" cy="9461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A not so pretty McMurdo Station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571500"/>
            <a:ext cx="6084888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114300" y="26988"/>
            <a:ext cx="3683000" cy="661987"/>
          </a:xfrm>
          <a:ln/>
        </p:spPr>
        <p:txBody>
          <a:bodyPr rIns="132080"/>
          <a:lstStyle/>
          <a:p>
            <a:r>
              <a:rPr lang="en-US">
                <a:solidFill>
                  <a:srgbClr val="FFFFFF"/>
                </a:solidFill>
              </a:rPr>
              <a:t>The Neutrino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274638" y="1955800"/>
            <a:ext cx="6985001" cy="889000"/>
          </a:xfrm>
          <a:ln/>
        </p:spPr>
        <p:txBody>
          <a:bodyPr rIns="132080"/>
          <a:lstStyle/>
          <a:p>
            <a:pPr marL="782638" lvl="1">
              <a:lnSpc>
                <a:spcPct val="90000"/>
              </a:lnSpc>
              <a:buFont typeface="Arial" charset="0"/>
              <a:buNone/>
            </a:pPr>
            <a:r>
              <a:rPr lang="en-US" sz="2200">
                <a:solidFill>
                  <a:srgbClr val="FFFFFF"/>
                </a:solidFill>
              </a:rPr>
              <a:t>n –&gt; p + e- + __?  (conserve energy + momentum)</a:t>
            </a:r>
          </a:p>
        </p:txBody>
      </p:sp>
      <p:pic>
        <p:nvPicPr>
          <p:cNvPr id="19459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127000"/>
            <a:ext cx="1778000" cy="2514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9460" name="Rectangle 4"/>
          <p:cNvSpPr>
            <a:spLocks/>
          </p:cNvSpPr>
          <p:nvPr/>
        </p:nvSpPr>
        <p:spPr bwMode="auto">
          <a:xfrm>
            <a:off x="203200" y="736600"/>
            <a:ext cx="6464300" cy="1117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40" bIns="0"/>
          <a:lstStyle/>
          <a:p>
            <a:pPr marL="382588" indent="-342900">
              <a:lnSpc>
                <a:spcPct val="90000"/>
              </a:lnSpc>
              <a:spcBef>
                <a:spcPts val="738"/>
              </a:spcBef>
            </a:pPr>
            <a:r>
              <a:rPr lang="en-US" sz="2200">
                <a:solidFill>
                  <a:srgbClr val="FFFFFF"/>
                </a:solidFill>
                <a:cs typeface="Arial" charset="0"/>
              </a:rPr>
              <a:t>"I have done a terrible thing - I have invented a particle that cannot be detected" </a:t>
            </a:r>
          </a:p>
          <a:p>
            <a:pPr marL="382588" indent="-342900">
              <a:lnSpc>
                <a:spcPct val="90000"/>
              </a:lnSpc>
              <a:spcBef>
                <a:spcPts val="738"/>
              </a:spcBef>
            </a:pPr>
            <a:r>
              <a:rPr lang="en-US" sz="2200">
                <a:solidFill>
                  <a:srgbClr val="FFFFFF"/>
                </a:solidFill>
                <a:cs typeface="Arial" charset="0"/>
              </a:rPr>
              <a:t>	-- Wolfgang Pauli, 1930</a:t>
            </a:r>
          </a:p>
        </p:txBody>
      </p:sp>
      <p:sp>
        <p:nvSpPr>
          <p:cNvPr id="19461" name="Rectangle 5"/>
          <p:cNvSpPr>
            <a:spLocks/>
          </p:cNvSpPr>
          <p:nvPr/>
        </p:nvSpPr>
        <p:spPr bwMode="auto">
          <a:xfrm>
            <a:off x="304800" y="2717800"/>
            <a:ext cx="8496300" cy="284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40" bIns="0"/>
          <a:lstStyle/>
          <a:p>
            <a:pPr marL="382588" indent="-342900">
              <a:lnSpc>
                <a:spcPct val="90000"/>
              </a:lnSpc>
              <a:spcBef>
                <a:spcPts val="738"/>
              </a:spcBef>
            </a:pPr>
            <a:r>
              <a:rPr lang="en-US" sz="2200">
                <a:solidFill>
                  <a:srgbClr val="FFFFFF"/>
                </a:solidFill>
                <a:cs typeface="Arial" charset="0"/>
              </a:rPr>
              <a:t>“Tiny bits of almost nothing”</a:t>
            </a:r>
          </a:p>
          <a:p>
            <a:pPr marL="382588" indent="-342900">
              <a:lnSpc>
                <a:spcPct val="90000"/>
              </a:lnSpc>
              <a:spcBef>
                <a:spcPts val="738"/>
              </a:spcBef>
              <a:buClr>
                <a:srgbClr val="FFFFFF"/>
              </a:buClr>
              <a:buSzPct val="125000"/>
              <a:buFont typeface="Arial" charset="0"/>
              <a:buChar char="•"/>
            </a:pPr>
            <a:r>
              <a:rPr lang="en-US" sz="2200">
                <a:solidFill>
                  <a:srgbClr val="FFFFFF"/>
                </a:solidFill>
                <a:cs typeface="Arial" charset="0"/>
              </a:rPr>
              <a:t>no charge, very little mass -- go right through Earth, ...</a:t>
            </a:r>
          </a:p>
          <a:p>
            <a:pPr marL="382588" indent="-342900">
              <a:lnSpc>
                <a:spcPct val="90000"/>
              </a:lnSpc>
              <a:spcBef>
                <a:spcPts val="738"/>
              </a:spcBef>
              <a:buClr>
                <a:srgbClr val="FFFFFF"/>
              </a:buClr>
              <a:buSzPct val="125000"/>
              <a:buFont typeface="Arial" charset="0"/>
              <a:buChar char="•"/>
            </a:pPr>
            <a:r>
              <a:rPr lang="en-US" sz="2200">
                <a:solidFill>
                  <a:srgbClr val="FFFFFF"/>
                </a:solidFill>
                <a:cs typeface="Arial" charset="0"/>
              </a:rPr>
              <a:t>produced in violent/energetic processes (nuclear, ...)</a:t>
            </a:r>
          </a:p>
          <a:p>
            <a:pPr marL="382588" indent="-342900">
              <a:lnSpc>
                <a:spcPct val="90000"/>
              </a:lnSpc>
              <a:spcBef>
                <a:spcPts val="738"/>
              </a:spcBef>
              <a:buClr>
                <a:srgbClr val="FFFFFF"/>
              </a:buClr>
              <a:buSzPct val="125000"/>
              <a:buFont typeface="Arial" charset="0"/>
              <a:buChar char="•"/>
            </a:pPr>
            <a:r>
              <a:rPr lang="en-US" sz="2200">
                <a:solidFill>
                  <a:srgbClr val="FFFFFF"/>
                </a:solidFill>
                <a:cs typeface="Arial" charset="0"/>
              </a:rPr>
              <a:t>incredibly numerous (billions passing through you every second right now)</a:t>
            </a:r>
          </a:p>
          <a:p>
            <a:pPr marL="382588" indent="-342900">
              <a:lnSpc>
                <a:spcPct val="90000"/>
              </a:lnSpc>
              <a:spcBef>
                <a:spcPts val="738"/>
              </a:spcBef>
              <a:buClr>
                <a:srgbClr val="FFFFFF"/>
              </a:buClr>
              <a:buSzPct val="125000"/>
              <a:buFont typeface="Arial" charset="0"/>
              <a:buChar char="•"/>
            </a:pPr>
            <a:r>
              <a:rPr lang="en-US" sz="2200">
                <a:solidFill>
                  <a:srgbClr val="FFFFFF"/>
                </a:solidFill>
                <a:cs typeface="Arial" charset="0"/>
              </a:rPr>
              <a:t>RARELY interact to make charged particles, which produce light:</a:t>
            </a:r>
          </a:p>
          <a:p>
            <a:pPr marL="741363" lvl="1" indent="-203200">
              <a:lnSpc>
                <a:spcPct val="90000"/>
              </a:lnSpc>
              <a:spcBef>
                <a:spcPts val="738"/>
              </a:spcBef>
              <a:buClr>
                <a:srgbClr val="FFFFFF"/>
              </a:buClr>
              <a:buSzPct val="125000"/>
              <a:buFont typeface="Arial" charset="0"/>
              <a:buChar char="•"/>
            </a:pPr>
            <a:r>
              <a:rPr lang="en-US" sz="2200">
                <a:solidFill>
                  <a:srgbClr val="FFFFFF"/>
                </a:solidFill>
                <a:cs typeface="Arial" charset="0"/>
              </a:rPr>
              <a:t>Need a LOT of transparent material (Water, </a:t>
            </a:r>
            <a:r>
              <a:rPr lang="en-US" sz="3400">
                <a:solidFill>
                  <a:srgbClr val="FF0215"/>
                </a:solidFill>
                <a:cs typeface="Arial" charset="0"/>
              </a:rPr>
              <a:t>ice</a:t>
            </a:r>
            <a:r>
              <a:rPr lang="en-US" sz="2200">
                <a:solidFill>
                  <a:srgbClr val="FFFFFF"/>
                </a:solidFill>
                <a:cs typeface="Arial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3" name="Picture 3" descr="20091112 0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5722938"/>
          </a:xfrm>
          <a:prstGeom prst="rect">
            <a:avLst/>
          </a:prstGeom>
          <a:noFill/>
        </p:spPr>
      </p:pic>
      <p:sp>
        <p:nvSpPr>
          <p:cNvPr id="209924" name="Text Box 4"/>
          <p:cNvSpPr txBox="1">
            <a:spLocks/>
          </p:cNvSpPr>
          <p:nvPr/>
        </p:nvSpPr>
        <p:spPr bwMode="auto">
          <a:xfrm>
            <a:off x="762000" y="685800"/>
            <a:ext cx="3810000" cy="5191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Finally to Pole…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4800600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LC-130 </a:t>
            </a:r>
            <a:r>
              <a:rPr lang="en-US" dirty="0" err="1" smtClean="0"/>
              <a:t>Herc</a:t>
            </a:r>
            <a:r>
              <a:rPr lang="en-US" dirty="0" smtClean="0"/>
              <a:t> from the 109</a:t>
            </a:r>
            <a:r>
              <a:rPr lang="en-US" baseline="30000" dirty="0" smtClean="0"/>
              <a:t>th</a:t>
            </a:r>
            <a:r>
              <a:rPr lang="en-US" dirty="0" smtClean="0"/>
              <a:t> ANG wing from New York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 transfer 1 0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448800" cy="7086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0200" y="304800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Inside the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Herc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371475"/>
            <a:ext cx="9169400" cy="6113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LC130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11913"/>
          </a:xfrm>
          <a:prstGeom prst="rect">
            <a:avLst/>
          </a:prstGeom>
          <a:noFill/>
        </p:spPr>
      </p:pic>
      <p:sp>
        <p:nvSpPr>
          <p:cNvPr id="184323" name="Text Box 3"/>
          <p:cNvSpPr txBox="1">
            <a:spLocks/>
          </p:cNvSpPr>
          <p:nvPr/>
        </p:nvSpPr>
        <p:spPr bwMode="auto">
          <a:xfrm>
            <a:off x="228600" y="1447800"/>
            <a:ext cx="3886200" cy="5191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/>
              <a:t>Herc</a:t>
            </a:r>
            <a:r>
              <a:rPr lang="en-US" sz="2800" b="1" dirty="0"/>
              <a:t> landing at Pole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81600" y="228600"/>
            <a:ext cx="396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2060"/>
                </a:solidFill>
              </a:rPr>
              <a:t>9.5 million pounds of cargo (fuel and equipment) delivered to Pole in support of </a:t>
            </a:r>
            <a:r>
              <a:rPr lang="en-US" b="1" i="1" dirty="0" err="1" smtClean="0">
                <a:solidFill>
                  <a:srgbClr val="002060"/>
                </a:solidFill>
              </a:rPr>
              <a:t>IceCube</a:t>
            </a:r>
            <a:r>
              <a:rPr lang="en-US" b="1" i="1" dirty="0" smtClean="0">
                <a:solidFill>
                  <a:srgbClr val="002060"/>
                </a:solidFill>
              </a:rPr>
              <a:t> over last 8 seasons…lots of flights!</a:t>
            </a:r>
            <a:endParaRPr lang="en-US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01202 0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86400" y="38100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Arrival at Pole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3" name="Picture 3" descr="ADFB14s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0"/>
            <a:ext cx="10055225" cy="6858000"/>
          </a:xfrm>
          <a:prstGeom prst="rect">
            <a:avLst/>
          </a:prstGeom>
          <a:noFill/>
        </p:spPr>
      </p:pic>
      <p:sp>
        <p:nvSpPr>
          <p:cNvPr id="220164" name="Text Box 4"/>
          <p:cNvSpPr txBox="1">
            <a:spLocks/>
          </p:cNvSpPr>
          <p:nvPr/>
        </p:nvSpPr>
        <p:spPr bwMode="auto">
          <a:xfrm>
            <a:off x="609600" y="5638800"/>
            <a:ext cx="7620000" cy="9461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Doesn’t fit anywhere else – cool airdrop pic at Pole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091225_1 1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7" y="0"/>
            <a:ext cx="9143113" cy="6858000"/>
          </a:xfrm>
          <a:prstGeom prst="rect">
            <a:avLst/>
          </a:prstGeom>
        </p:spPr>
      </p:pic>
      <p:sp>
        <p:nvSpPr>
          <p:cNvPr id="211971" name="Text Box 3"/>
          <p:cNvSpPr txBox="1">
            <a:spLocks/>
          </p:cNvSpPr>
          <p:nvPr/>
        </p:nvSpPr>
        <p:spPr bwMode="auto">
          <a:xfrm>
            <a:off x="2209800" y="5410200"/>
            <a:ext cx="4495800" cy="95410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South Pole </a:t>
            </a:r>
            <a:r>
              <a:rPr lang="en-US" sz="2800" b="1" dirty="0" smtClean="0"/>
              <a:t>Station…nice digs</a:t>
            </a:r>
            <a:endParaRPr lang="en-US" sz="28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2" name="Picture 4" descr="SP transfer 21 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15400" cy="68865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6" name="Picture 4" descr="Copy of South Pole load 1 0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0238" y="-471488"/>
            <a:ext cx="10036176" cy="7526338"/>
          </a:xfrm>
          <a:prstGeom prst="rect">
            <a:avLst/>
          </a:prstGeom>
          <a:noFill/>
        </p:spPr>
      </p:pic>
      <p:sp>
        <p:nvSpPr>
          <p:cNvPr id="115717" name="Text Box 5"/>
          <p:cNvSpPr txBox="1">
            <a:spLocks/>
          </p:cNvSpPr>
          <p:nvPr/>
        </p:nvSpPr>
        <p:spPr bwMode="auto">
          <a:xfrm>
            <a:off x="4800600" y="1447800"/>
            <a:ext cx="4343400" cy="5191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Home for 3 months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7" name="Picture 3" descr="SP_23 0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3400" y="-684213"/>
            <a:ext cx="10055225" cy="754221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500" y="1892300"/>
            <a:ext cx="2209800" cy="2209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14300"/>
            <a:ext cx="8229600" cy="1112838"/>
          </a:xfrm>
          <a:ln/>
        </p:spPr>
        <p:txBody>
          <a:bodyPr rIns="132080"/>
          <a:lstStyle/>
          <a:p>
            <a:r>
              <a:rPr lang="en-US" sz="2800" b="1">
                <a:solidFill>
                  <a:srgbClr val="6666FF"/>
                </a:solidFill>
              </a:rPr>
              <a:t>Potential</a:t>
            </a:r>
            <a:r>
              <a:rPr lang="en-US" sz="1800" b="1">
                <a:solidFill>
                  <a:srgbClr val="6666FF"/>
                </a:solidFill>
              </a:rPr>
              <a:t> </a:t>
            </a:r>
            <a:r>
              <a:rPr lang="en-US" sz="2800" b="1">
                <a:solidFill>
                  <a:srgbClr val="6666FF"/>
                </a:solidFill>
              </a:rPr>
              <a:t>Neutrino</a:t>
            </a:r>
            <a:r>
              <a:rPr lang="en-US" sz="1800" b="1">
                <a:solidFill>
                  <a:srgbClr val="6666FF"/>
                </a:solidFill>
              </a:rPr>
              <a:t> </a:t>
            </a:r>
            <a:r>
              <a:rPr lang="en-US" sz="2800" b="1">
                <a:solidFill>
                  <a:srgbClr val="6666FF"/>
                </a:solidFill>
              </a:rPr>
              <a:t>Sources</a:t>
            </a:r>
          </a:p>
        </p:txBody>
      </p:sp>
      <p:pic>
        <p:nvPicPr>
          <p:cNvPr id="26627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6628" name="Rectangle 4"/>
          <p:cNvSpPr>
            <a:spLocks/>
          </p:cNvSpPr>
          <p:nvPr/>
        </p:nvSpPr>
        <p:spPr bwMode="auto">
          <a:xfrm>
            <a:off x="-38100" y="1614488"/>
            <a:ext cx="2311400" cy="31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/>
            <a:r>
              <a:rPr lang="en-US" sz="1600">
                <a:solidFill>
                  <a:srgbClr val="6666FF"/>
                </a:solidFill>
                <a:cs typeface="Arial" charset="0"/>
              </a:rPr>
              <a:t>nearby AGN M87 (HST)</a:t>
            </a:r>
          </a:p>
        </p:txBody>
      </p:sp>
      <p:pic>
        <p:nvPicPr>
          <p:cNvPr id="26629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191000"/>
            <a:ext cx="2438400" cy="2239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6630" name="Rectangle 6"/>
          <p:cNvSpPr>
            <a:spLocks/>
          </p:cNvSpPr>
          <p:nvPr/>
        </p:nvSpPr>
        <p:spPr bwMode="auto">
          <a:xfrm>
            <a:off x="152400" y="6491288"/>
            <a:ext cx="2135188" cy="31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/>
            <a:r>
              <a:rPr lang="en-US" sz="1600">
                <a:solidFill>
                  <a:srgbClr val="6666FF"/>
                </a:solidFill>
                <a:cs typeface="Arial" charset="0"/>
              </a:rPr>
              <a:t>BL Lac Markarian 421</a:t>
            </a:r>
          </a:p>
        </p:txBody>
      </p:sp>
      <p:pic>
        <p:nvPicPr>
          <p:cNvPr id="26631" name="Picture 7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4648200"/>
            <a:ext cx="3048000" cy="152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6632" name="Rectangle 8"/>
          <p:cNvSpPr>
            <a:spLocks/>
          </p:cNvSpPr>
          <p:nvPr/>
        </p:nvSpPr>
        <p:spPr bwMode="auto">
          <a:xfrm>
            <a:off x="5927725" y="6262688"/>
            <a:ext cx="2649538" cy="31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/>
            <a:r>
              <a:rPr lang="en-US" sz="1600">
                <a:solidFill>
                  <a:srgbClr val="6666FF"/>
                </a:solidFill>
                <a:cs typeface="Arial" charset="0"/>
              </a:rPr>
              <a:t>Microquasar SS433 (VLBA)</a:t>
            </a:r>
          </a:p>
        </p:txBody>
      </p:sp>
      <p:pic>
        <p:nvPicPr>
          <p:cNvPr id="26633" name="Picture 9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19900" y="1806575"/>
            <a:ext cx="1943100" cy="194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6634" name="Rectangle 10"/>
          <p:cNvSpPr>
            <a:spLocks/>
          </p:cNvSpPr>
          <p:nvPr/>
        </p:nvSpPr>
        <p:spPr bwMode="auto">
          <a:xfrm>
            <a:off x="5789613" y="3824288"/>
            <a:ext cx="2697162" cy="31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/>
            <a:r>
              <a:rPr lang="en-US" sz="1600">
                <a:solidFill>
                  <a:srgbClr val="6666FF"/>
                </a:solidFill>
                <a:cs typeface="Arial" charset="0"/>
              </a:rPr>
              <a:t>Cygnus X-3 x-ray (Chandra)</a:t>
            </a:r>
          </a:p>
        </p:txBody>
      </p:sp>
      <p:pic>
        <p:nvPicPr>
          <p:cNvPr id="26635" name="Picture 11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94075" y="4079875"/>
            <a:ext cx="2127250" cy="2227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6636" name="Rectangle 12"/>
          <p:cNvSpPr>
            <a:spLocks/>
          </p:cNvSpPr>
          <p:nvPr/>
        </p:nvSpPr>
        <p:spPr bwMode="auto">
          <a:xfrm>
            <a:off x="3352800" y="6400800"/>
            <a:ext cx="1216025" cy="31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/>
            <a:r>
              <a:rPr lang="en-US" sz="1600">
                <a:solidFill>
                  <a:srgbClr val="6666FF"/>
                </a:solidFill>
                <a:cs typeface="Arial" charset="0"/>
              </a:rPr>
              <a:t>Cygnus X-1</a:t>
            </a:r>
          </a:p>
        </p:txBody>
      </p:sp>
      <p:pic>
        <p:nvPicPr>
          <p:cNvPr id="26637" name="Picture 13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500" y="2020888"/>
            <a:ext cx="2295525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6638" name="Rectangle 14"/>
          <p:cNvSpPr>
            <a:spLocks/>
          </p:cNvSpPr>
          <p:nvPr/>
        </p:nvSpPr>
        <p:spPr bwMode="auto">
          <a:xfrm>
            <a:off x="1371600" y="3824288"/>
            <a:ext cx="1746250" cy="31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/>
            <a:r>
              <a:rPr lang="en-US" sz="1600">
                <a:solidFill>
                  <a:srgbClr val="6666FF"/>
                </a:solidFill>
                <a:cs typeface="Arial" charset="0"/>
              </a:rPr>
              <a:t>Crab nebula SNR</a:t>
            </a:r>
          </a:p>
        </p:txBody>
      </p:sp>
      <p:pic>
        <p:nvPicPr>
          <p:cNvPr id="26639" name="Picture 15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67200" y="1143000"/>
            <a:ext cx="2057400" cy="1646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6640" name="Rectangle 16"/>
          <p:cNvSpPr>
            <a:spLocks/>
          </p:cNvSpPr>
          <p:nvPr/>
        </p:nvSpPr>
        <p:spPr bwMode="auto">
          <a:xfrm>
            <a:off x="4191000" y="2833688"/>
            <a:ext cx="2344738" cy="31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/>
            <a:r>
              <a:rPr lang="en-US" sz="1600">
                <a:solidFill>
                  <a:srgbClr val="6666FF"/>
                </a:solidFill>
                <a:cs typeface="Arial" charset="0"/>
              </a:rPr>
              <a:t>Quasar 3C273 Kitt Peak</a:t>
            </a:r>
          </a:p>
        </p:txBody>
      </p:sp>
      <p:sp>
        <p:nvSpPr>
          <p:cNvPr id="26641" name="Rectangle 17"/>
          <p:cNvSpPr>
            <a:spLocks/>
          </p:cNvSpPr>
          <p:nvPr/>
        </p:nvSpPr>
        <p:spPr bwMode="auto">
          <a:xfrm>
            <a:off x="5715000" y="6019800"/>
            <a:ext cx="3429000" cy="228600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42" name="Rectangle 18"/>
          <p:cNvSpPr>
            <a:spLocks/>
          </p:cNvSpPr>
          <p:nvPr/>
        </p:nvSpPr>
        <p:spPr bwMode="auto">
          <a:xfrm>
            <a:off x="5943600" y="4648200"/>
            <a:ext cx="1066800" cy="685800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43" name="Rectangle 19"/>
          <p:cNvSpPr>
            <a:spLocks/>
          </p:cNvSpPr>
          <p:nvPr/>
        </p:nvSpPr>
        <p:spPr bwMode="auto">
          <a:xfrm>
            <a:off x="7924800" y="4724400"/>
            <a:ext cx="914400" cy="304800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44" name="Rectangle 20"/>
          <p:cNvSpPr>
            <a:spLocks/>
          </p:cNvSpPr>
          <p:nvPr/>
        </p:nvSpPr>
        <p:spPr bwMode="auto">
          <a:xfrm>
            <a:off x="6096000" y="5562600"/>
            <a:ext cx="838200" cy="457200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6645" name="Picture 21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97775" y="0"/>
            <a:ext cx="1546225" cy="1158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6646" name="Rectangle 22"/>
          <p:cNvSpPr>
            <a:spLocks/>
          </p:cNvSpPr>
          <p:nvPr/>
        </p:nvSpPr>
        <p:spPr bwMode="auto">
          <a:xfrm>
            <a:off x="6534150" y="1219200"/>
            <a:ext cx="2311400" cy="31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40" bIns="0">
            <a:spAutoFit/>
          </a:bodyPr>
          <a:lstStyle/>
          <a:p>
            <a:pPr marL="39688"/>
            <a:r>
              <a:rPr lang="en-US" sz="1600">
                <a:solidFill>
                  <a:srgbClr val="6666FF"/>
                </a:solidFill>
                <a:cs typeface="Arial" charset="0"/>
              </a:rPr>
              <a:t>Magnetar SGR 1806-20</a:t>
            </a:r>
          </a:p>
        </p:txBody>
      </p:sp>
      <p:sp>
        <p:nvSpPr>
          <p:cNvPr id="26647" name="Rectangle 23"/>
          <p:cNvSpPr>
            <a:spLocks/>
          </p:cNvSpPr>
          <p:nvPr/>
        </p:nvSpPr>
        <p:spPr bwMode="auto">
          <a:xfrm>
            <a:off x="7467600" y="0"/>
            <a:ext cx="228600" cy="1219200"/>
          </a:xfrm>
          <a:prstGeom prst="rect">
            <a:avLst/>
          </a:prstGeom>
          <a:solidFill>
            <a:srgbClr val="000000">
              <a:alpha val="47842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48" name="Rectangle 24"/>
          <p:cNvSpPr>
            <a:spLocks/>
          </p:cNvSpPr>
          <p:nvPr/>
        </p:nvSpPr>
        <p:spPr bwMode="auto">
          <a:xfrm rot="-5400000">
            <a:off x="8267700" y="342900"/>
            <a:ext cx="228600" cy="1524000"/>
          </a:xfrm>
          <a:prstGeom prst="rect">
            <a:avLst/>
          </a:prstGeom>
          <a:solidFill>
            <a:srgbClr val="000000">
              <a:alpha val="47842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1" name="Picture 3" descr="20091225_1 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15400" cy="6908800"/>
          </a:xfrm>
          <a:prstGeom prst="rect">
            <a:avLst/>
          </a:prstGeom>
          <a:noFill/>
        </p:spPr>
      </p:pic>
      <p:sp>
        <p:nvSpPr>
          <p:cNvPr id="119812" name="Text Box 4"/>
          <p:cNvSpPr txBox="1">
            <a:spLocks/>
          </p:cNvSpPr>
          <p:nvPr/>
        </p:nvSpPr>
        <p:spPr bwMode="auto">
          <a:xfrm>
            <a:off x="4953000" y="838200"/>
            <a:ext cx="4191000" cy="5191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The Galley at Xmas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1" name="Picture 3" descr="20091225_1 0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9144000" cy="5722938"/>
          </a:xfrm>
          <a:prstGeom prst="rect">
            <a:avLst/>
          </a:prstGeom>
          <a:noFill/>
        </p:spPr>
      </p:pic>
      <p:sp>
        <p:nvSpPr>
          <p:cNvPr id="222212" name="Text Box 4"/>
          <p:cNvSpPr txBox="1">
            <a:spLocks/>
          </p:cNvSpPr>
          <p:nvPr/>
        </p:nvSpPr>
        <p:spPr bwMode="auto">
          <a:xfrm>
            <a:off x="1600200" y="914400"/>
            <a:ext cx="2514600" cy="5191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</a:rPr>
              <a:t>Xmas dinner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0" name="Picture 2" descr="20091225_1 09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526213"/>
          </a:xfrm>
          <a:prstGeom prst="rect">
            <a:avLst/>
          </a:prstGeom>
          <a:noFill/>
        </p:spPr>
      </p:pic>
      <p:sp>
        <p:nvSpPr>
          <p:cNvPr id="273411" name="Text Box 3"/>
          <p:cNvSpPr txBox="1">
            <a:spLocks/>
          </p:cNvSpPr>
          <p:nvPr/>
        </p:nvSpPr>
        <p:spPr bwMode="auto">
          <a:xfrm>
            <a:off x="457200" y="457200"/>
            <a:ext cx="4114800" cy="13731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Santa arrives at SOUTH Pole for a change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8" name="Picture 2" descr="20091226 06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9144000" cy="5722938"/>
          </a:xfrm>
          <a:prstGeom prst="rect">
            <a:avLst/>
          </a:prstGeom>
          <a:noFill/>
        </p:spPr>
      </p:pic>
      <p:sp>
        <p:nvSpPr>
          <p:cNvPr id="275459" name="Text Box 3"/>
          <p:cNvSpPr txBox="1">
            <a:spLocks/>
          </p:cNvSpPr>
          <p:nvPr/>
        </p:nvSpPr>
        <p:spPr bwMode="auto">
          <a:xfrm>
            <a:off x="2590800" y="533400"/>
            <a:ext cx="4648200" cy="9461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Race Around the World (with dragon)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6" name="Picture 4" descr="20091226 0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9144000" cy="5715000"/>
          </a:xfrm>
          <a:prstGeom prst="rect">
            <a:avLst/>
          </a:prstGeom>
          <a:noFill/>
        </p:spPr>
      </p:pic>
      <p:sp>
        <p:nvSpPr>
          <p:cNvPr id="269317" name="Text Box 5"/>
          <p:cNvSpPr txBox="1">
            <a:spLocks/>
          </p:cNvSpPr>
          <p:nvPr/>
        </p:nvSpPr>
        <p:spPr bwMode="auto">
          <a:xfrm>
            <a:off x="1752600" y="914400"/>
            <a:ext cx="4800600" cy="95410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A first for the South </a:t>
            </a:r>
            <a:r>
              <a:rPr lang="en-US" sz="2800" b="1" dirty="0" smtClean="0"/>
              <a:t>Pole…history is made</a:t>
            </a:r>
            <a:endParaRPr lang="en-US" sz="28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4" name="Picture 2" descr="20091226 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9144000" cy="5722938"/>
          </a:xfrm>
          <a:prstGeom prst="rect">
            <a:avLst/>
          </a:prstGeom>
          <a:noFill/>
        </p:spPr>
      </p:pic>
      <p:sp>
        <p:nvSpPr>
          <p:cNvPr id="274435" name="Text Box 3"/>
          <p:cNvSpPr txBox="1">
            <a:spLocks/>
          </p:cNvSpPr>
          <p:nvPr/>
        </p:nvSpPr>
        <p:spPr bwMode="auto">
          <a:xfrm>
            <a:off x="533400" y="914400"/>
            <a:ext cx="4953000" cy="5191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Don’t forget the chariot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8" name="Picture 6" descr="SP_32 0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690100" cy="7269163"/>
          </a:xfrm>
          <a:prstGeom prst="rect">
            <a:avLst/>
          </a:prstGeom>
          <a:noFill/>
        </p:spPr>
      </p:pic>
      <p:sp>
        <p:nvSpPr>
          <p:cNvPr id="223240" name="Text Box 8"/>
          <p:cNvSpPr txBox="1">
            <a:spLocks/>
          </p:cNvSpPr>
          <p:nvPr/>
        </p:nvSpPr>
        <p:spPr bwMode="auto">
          <a:xfrm>
            <a:off x="533400" y="0"/>
            <a:ext cx="3886200" cy="5191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/>
              <a:t>Safety first</a:t>
            </a:r>
            <a:endParaRPr lang="en-US" sz="28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9" name="Picture 3" descr="2007-12-31_031 NewYearsEve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1000588" cy="7315200"/>
          </a:xfrm>
          <a:prstGeom prst="rect">
            <a:avLst/>
          </a:prstGeom>
          <a:noFill/>
        </p:spPr>
      </p:pic>
      <p:sp>
        <p:nvSpPr>
          <p:cNvPr id="239620" name="Text Box 4"/>
          <p:cNvSpPr txBox="1">
            <a:spLocks/>
          </p:cNvSpPr>
          <p:nvPr/>
        </p:nvSpPr>
        <p:spPr bwMode="auto">
          <a:xfrm>
            <a:off x="5334000" y="533400"/>
            <a:ext cx="34290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New Year’s Eve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 transfer 10 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5922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napshot 5 (4-23-2011 3-51 PM)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1171" cy="6858000"/>
          </a:xfrm>
        </p:spPr>
      </p:pic>
      <p:pic>
        <p:nvPicPr>
          <p:cNvPr id="4" name="Picture 3" descr="Ice Cube Hole 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72"/>
            <a:ext cx="9144000" cy="68558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304800"/>
            <a:ext cx="2438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C000"/>
                </a:solidFill>
              </a:rPr>
              <a:t>Thank You !</a:t>
            </a:r>
            <a:endParaRPr lang="en-US" sz="5400" b="1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2209800"/>
            <a:ext cx="289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December 18, 2010 – Celebrating the completion of </a:t>
            </a:r>
            <a:r>
              <a:rPr lang="en-US" dirty="0" err="1" smtClean="0"/>
              <a:t>IceCube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5A6F7-93EC-49AA-A730-FE54CE6A7FBE}" type="slidenum">
              <a:rPr lang="en-US"/>
              <a:pPr/>
              <a:t>7</a:t>
            </a:fld>
            <a:endParaRPr lang="en-US"/>
          </a:p>
        </p:txBody>
      </p:sp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7772400" cy="990600"/>
          </a:xfrm>
        </p:spPr>
        <p:txBody>
          <a:bodyPr/>
          <a:lstStyle/>
          <a:p>
            <a:r>
              <a:rPr lang="en-US"/>
              <a:t>Telescopes</a:t>
            </a:r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1524000"/>
            <a:ext cx="7772400" cy="4648200"/>
          </a:xfrm>
        </p:spPr>
        <p:txBody>
          <a:bodyPr/>
          <a:lstStyle/>
          <a:p>
            <a:r>
              <a:rPr lang="en-US"/>
              <a:t>Helps you see things more clearly by improving your power of “sight”</a:t>
            </a:r>
          </a:p>
          <a:p>
            <a:r>
              <a:rPr lang="en-US"/>
              <a:t>Traditional telescopes use visible light</a:t>
            </a:r>
          </a:p>
          <a:p>
            <a:r>
              <a:rPr lang="en-US"/>
              <a:t>We can also “see” in other frequencies: infrared, radio, X-ray…</a:t>
            </a:r>
          </a:p>
          <a:p>
            <a:r>
              <a:rPr lang="en-US"/>
              <a:t>We can “see” with particles:             Electron microscopes</a:t>
            </a:r>
          </a:p>
          <a:p>
            <a:r>
              <a:rPr lang="en-US"/>
              <a:t>Telescopes are directional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B0403-FBEB-4220-8FC5-7001CE4571D6}" type="slidenum">
              <a:rPr lang="en-US"/>
              <a:pPr/>
              <a:t>8</a:t>
            </a:fld>
            <a:endParaRPr lang="en-US"/>
          </a:p>
        </p:txBody>
      </p:sp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416300" cy="3810000"/>
          </a:xfrm>
          <a:prstGeom prst="rect">
            <a:avLst/>
          </a:prstGeom>
          <a:noFill/>
        </p:spPr>
      </p:pic>
      <p:pic>
        <p:nvPicPr>
          <p:cNvPr id="1607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0"/>
            <a:ext cx="3429000" cy="3429000"/>
          </a:xfrm>
          <a:prstGeom prst="rect">
            <a:avLst/>
          </a:prstGeom>
          <a:noFill/>
        </p:spPr>
      </p:pic>
      <p:sp>
        <p:nvSpPr>
          <p:cNvPr id="160772" name="Text Box 4"/>
          <p:cNvSpPr txBox="1">
            <a:spLocks noChangeArrowheads="1"/>
          </p:cNvSpPr>
          <p:nvPr/>
        </p:nvSpPr>
        <p:spPr bwMode="auto">
          <a:xfrm>
            <a:off x="5791200" y="2895600"/>
            <a:ext cx="1165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Times New Roman" pitchFamily="18" charset="0"/>
              </a:rPr>
              <a:t>Infrared</a:t>
            </a:r>
          </a:p>
        </p:txBody>
      </p:sp>
      <p:pic>
        <p:nvPicPr>
          <p:cNvPr id="1607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9000"/>
            <a:ext cx="3429000" cy="3429000"/>
          </a:xfrm>
          <a:prstGeom prst="rect">
            <a:avLst/>
          </a:prstGeom>
          <a:noFill/>
        </p:spPr>
      </p:pic>
      <p:sp>
        <p:nvSpPr>
          <p:cNvPr id="160774" name="Text Box 6"/>
          <p:cNvSpPr txBox="1">
            <a:spLocks noChangeArrowheads="1"/>
          </p:cNvSpPr>
          <p:nvPr/>
        </p:nvSpPr>
        <p:spPr bwMode="auto">
          <a:xfrm>
            <a:off x="2209800" y="3657600"/>
            <a:ext cx="1014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Times New Roman" pitchFamily="18" charset="0"/>
              </a:rPr>
              <a:t>X-rays</a:t>
            </a:r>
          </a:p>
        </p:txBody>
      </p:sp>
      <p:sp>
        <p:nvSpPr>
          <p:cNvPr id="160775" name="Rectangle 7"/>
          <p:cNvSpPr>
            <a:spLocks noChangeArrowheads="1"/>
          </p:cNvSpPr>
          <p:nvPr/>
        </p:nvSpPr>
        <p:spPr bwMode="auto">
          <a:xfrm>
            <a:off x="5715000" y="3429000"/>
            <a:ext cx="3429000" cy="3429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60776" name="Text Box 8"/>
          <p:cNvSpPr txBox="1">
            <a:spLocks noChangeArrowheads="1"/>
          </p:cNvSpPr>
          <p:nvPr/>
        </p:nvSpPr>
        <p:spPr bwMode="auto">
          <a:xfrm>
            <a:off x="5791200" y="3657600"/>
            <a:ext cx="1385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Times New Roman" pitchFamily="18" charset="0"/>
              </a:rPr>
              <a:t>Neutrinos</a:t>
            </a:r>
          </a:p>
        </p:txBody>
      </p:sp>
      <p:sp>
        <p:nvSpPr>
          <p:cNvPr id="160777" name="Text Box 9"/>
          <p:cNvSpPr txBox="1">
            <a:spLocks noChangeArrowheads="1"/>
          </p:cNvSpPr>
          <p:nvPr/>
        </p:nvSpPr>
        <p:spPr bwMode="auto">
          <a:xfrm>
            <a:off x="7086600" y="4267200"/>
            <a:ext cx="725488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600">
                <a:solidFill>
                  <a:schemeClr val="bg1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160778" name="Text Box 10"/>
          <p:cNvSpPr txBox="1">
            <a:spLocks noChangeArrowheads="1"/>
          </p:cNvSpPr>
          <p:nvPr/>
        </p:nvSpPr>
        <p:spPr bwMode="auto">
          <a:xfrm>
            <a:off x="2133600" y="2895600"/>
            <a:ext cx="1063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Times New Roman" pitchFamily="18" charset="0"/>
              </a:rPr>
              <a:t>Visible</a:t>
            </a:r>
          </a:p>
        </p:txBody>
      </p:sp>
      <p:sp>
        <p:nvSpPr>
          <p:cNvPr id="160779" name="Text Box 11"/>
          <p:cNvSpPr txBox="1">
            <a:spLocks noChangeArrowheads="1"/>
          </p:cNvSpPr>
          <p:nvPr/>
        </p:nvSpPr>
        <p:spPr bwMode="auto">
          <a:xfrm>
            <a:off x="3581400" y="1447800"/>
            <a:ext cx="198120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>
                <a:solidFill>
                  <a:schemeClr val="tx1"/>
                </a:solidFill>
              </a:rPr>
              <a:t>Crab Nebula through the eyes of different telescopes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47BCD-229D-4624-8107-226870A7F67A}" type="slidenum">
              <a:rPr lang="en-US"/>
              <a:pPr/>
              <a:t>9</a:t>
            </a:fld>
            <a:endParaRPr lang="en-US"/>
          </a:p>
        </p:txBody>
      </p:sp>
      <p:graphicFrame>
        <p:nvGraphicFramePr>
          <p:cNvPr id="28673" name="Group 1"/>
          <p:cNvGraphicFramePr>
            <a:graphicFrameLocks noGrp="1"/>
          </p:cNvGraphicFramePr>
          <p:nvPr/>
        </p:nvGraphicFramePr>
        <p:xfrm>
          <a:off x="103188" y="255588"/>
          <a:ext cx="8928100" cy="4772978"/>
        </p:xfrm>
        <a:graphic>
          <a:graphicData uri="http://schemas.openxmlformats.org/drawingml/2006/table">
            <a:tbl>
              <a:tblPr/>
              <a:tblGrid>
                <a:gridCol w="1308100"/>
                <a:gridCol w="1912937"/>
                <a:gridCol w="1246188"/>
                <a:gridCol w="2114550"/>
                <a:gridCol w="2346325"/>
              </a:tblGrid>
              <a:tr h="473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Arial" charset="0"/>
                        </a:rPr>
                        <a:t>Telescope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Arial" charset="0"/>
                        </a:rPr>
                        <a:t>User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Arial" charset="0"/>
                        </a:rPr>
                        <a:t>Date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Arial" charset="0"/>
                        </a:rPr>
                        <a:t>Intended Use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Arial" charset="0"/>
                        </a:rPr>
                        <a:t>Discovery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DD"/>
                    </a:solidFill>
                  </a:tcPr>
                </a:tc>
              </a:tr>
              <a:tr h="465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Arial" charset="0"/>
                        </a:rPr>
                        <a:t>Optical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Arial" charset="0"/>
                        </a:rPr>
                        <a:t>Galileo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Arial" charset="0"/>
                        </a:rPr>
                        <a:t>1608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Arial" charset="0"/>
                        </a:rPr>
                        <a:t>Navigation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Arial" charset="0"/>
                        </a:rPr>
                        <a:t>Moons of Jupiter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3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Arial" charset="0"/>
                        </a:rPr>
                        <a:t>Optical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Arial" charset="0"/>
                        </a:rPr>
                        <a:t>Hubble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Arial" charset="0"/>
                        </a:rPr>
                        <a:t>1929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Arial" charset="0"/>
                        </a:rPr>
                        <a:t>Nebulae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Arial" charset="0"/>
                        </a:rPr>
                        <a:t>Expanding Universe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Arial" charset="0"/>
                        </a:rPr>
                        <a:t>Radio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Arial" charset="0"/>
                        </a:rPr>
                        <a:t>Jansky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Arial" charset="0"/>
                        </a:rPr>
                        <a:t>1932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Arial" charset="0"/>
                        </a:rPr>
                        <a:t>Noise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Arial" charset="0"/>
                        </a:rPr>
                        <a:t>Radio Galaxies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5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Arial" charset="0"/>
                        </a:rPr>
                        <a:t>Microwave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Arial" charset="0"/>
                        </a:rPr>
                        <a:t>Penzias &amp; Wilson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Arial" charset="0"/>
                        </a:rPr>
                        <a:t>1965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Arial" charset="0"/>
                        </a:rPr>
                        <a:t>Radio galaxies, noise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Arial" charset="0"/>
                        </a:rPr>
                        <a:t>3K cosmic background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7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Arial" charset="0"/>
                        </a:rPr>
                        <a:t>X-ray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Arial" charset="0"/>
                        </a:rPr>
                        <a:t>Gicacconi et. al.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Arial" charset="0"/>
                        </a:rPr>
                        <a:t>1965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Arial" charset="0"/>
                        </a:rPr>
                        <a:t>Sun, moon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Arial" charset="0"/>
                        </a:rPr>
                        <a:t>Neutron Stars, accreting binaries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2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Arial" charset="0"/>
                        </a:rPr>
                        <a:t>Radio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Arial" charset="0"/>
                        </a:rPr>
                        <a:t>Hewish, Bell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Arial" charset="0"/>
                        </a:rPr>
                        <a:t>1967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Arial" charset="0"/>
                        </a:rPr>
                        <a:t>Ionosphere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Arial" charset="0"/>
                        </a:rPr>
                        <a:t>Pulsars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2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sym typeface="Symbol" pitchFamily="18" charset="2"/>
                        </a:rPr>
                        <a:t>g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Arial" charset="0"/>
                        </a:rPr>
                        <a:t>-rays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Arial" charset="0"/>
                        </a:rPr>
                        <a:t>Military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Arial" charset="0"/>
                        </a:rPr>
                        <a:t>1960(?)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Arial" charset="0"/>
                        </a:rPr>
                        <a:t>Thermonuclear explosions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Arial" charset="0"/>
                        </a:rPr>
                        <a:t>Gamma Ray Bursts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8807" name="Group 135"/>
          <p:cNvGraphicFramePr>
            <a:graphicFrameLocks noGrp="1"/>
          </p:cNvGraphicFramePr>
          <p:nvPr/>
        </p:nvGraphicFramePr>
        <p:xfrm>
          <a:off x="141288" y="5222875"/>
          <a:ext cx="7696200" cy="622300"/>
        </p:xfrm>
        <a:graphic>
          <a:graphicData uri="http://schemas.openxmlformats.org/drawingml/2006/table">
            <a:tbl>
              <a:tblPr/>
              <a:tblGrid>
                <a:gridCol w="7696200"/>
              </a:tblGrid>
              <a:tr h="622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558800" algn="l"/>
                        </a:tabLst>
                      </a:pP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Arial" charset="0"/>
                        </a:rPr>
                        <a:t>Moral of the story</a:t>
                      </a: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F4F4F"/>
                          </a:solidFill>
                          <a:effectLst/>
                          <a:latin typeface="Arial" charset="0"/>
                          <a:sym typeface="Arial" charset="0"/>
                        </a:rPr>
                        <a:t>:</a:t>
                      </a: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3403E"/>
                          </a:solidFill>
                          <a:effectLst/>
                          <a:latin typeface="Arial" charset="0"/>
                          <a:sym typeface="Arial" charset="0"/>
                        </a:rPr>
                        <a:t> </a:t>
                      </a:r>
                      <a:r>
                        <a:rPr kumimoji="0" lang="en-US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3403E"/>
                          </a:solidFill>
                          <a:effectLst/>
                          <a:latin typeface="Arial" charset="0"/>
                          <a:sym typeface="Arial" charset="0"/>
                        </a:rPr>
                        <a:t>expect the unexpected . . . </a:t>
                      </a:r>
                    </a:p>
                  </a:txBody>
                  <a:tcPr marL="50800" marR="50800" marT="50800" marB="5080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sym typeface="Arial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lank copy 5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AAAAAA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copy 5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sym typeface="Arial" charset="0"/>
          </a:defRPr>
        </a:defPPr>
      </a:lstStyle>
    </a:lnDef>
  </a:objectDefaults>
  <a:extraClrSchemeLst>
    <a:extraClrScheme>
      <a:clrScheme name="Blank copy 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sym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copy 10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AAAAAA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copy 10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sym typeface="Arial" charset="0"/>
          </a:defRPr>
        </a:defPPr>
      </a:lstStyle>
    </a:lnDef>
  </a:objectDefaults>
  <a:extraClrSchemeLst>
    <a:extraClrScheme>
      <a:clrScheme name="Blank copy 1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AAAAAA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sym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empty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8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C0AA"/>
      </a:accent5>
      <a:accent6>
        <a:srgbClr val="2D2D8A"/>
      </a:accent6>
      <a:hlink>
        <a:srgbClr val="009999"/>
      </a:hlink>
      <a:folHlink>
        <a:srgbClr val="99CC00"/>
      </a:folHlink>
    </a:clrScheme>
    <a:fontScheme name="empty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sym typeface="Arial" charset="0"/>
          </a:defRPr>
        </a:defPPr>
      </a:lstStyle>
    </a:lnDef>
  </a:objectDefaults>
  <a:extraClrSchemeLst>
    <a:extraClrScheme>
      <a:clrScheme name="empt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lank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AAAAAA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sym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Blank copy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AAAAAA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copy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sym typeface="Arial" charset="0"/>
          </a:defRPr>
        </a:defPPr>
      </a:lstStyle>
    </a:lnDef>
  </a:objectDefaults>
  <a:extraClrSchemeLst>
    <a:extraClrScheme>
      <a:clrScheme name="Blank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Blank copy 1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AAAAAA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copy 1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sym typeface="Arial" charset="0"/>
          </a:defRPr>
        </a:defPPr>
      </a:lstStyle>
    </a:lnDef>
  </a:objectDefaults>
  <a:extraClrSchemeLst>
    <a:extraClrScheme>
      <a:clrScheme name="Blank copy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Blank copy 2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AAAAAA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copy 2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sym typeface="Arial" charset="0"/>
          </a:defRPr>
        </a:defPPr>
      </a:lstStyle>
    </a:lnDef>
  </a:objectDefaults>
  <a:extraClrSchemeLst>
    <a:extraClrScheme>
      <a:clrScheme name="Blank copy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Blank copy 3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AAAAAA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copy 3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sym typeface="Arial" charset="0"/>
          </a:defRPr>
        </a:defPPr>
      </a:lstStyle>
    </a:lnDef>
  </a:objectDefaults>
  <a:extraClrSchemeLst>
    <a:extraClrScheme>
      <a:clrScheme name="Blank copy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23248</TotalTime>
  <Pages>0</Pages>
  <Words>1499</Words>
  <Characters>0</Characters>
  <Application>Microsoft Office PowerPoint</Application>
  <PresentationFormat>On-screen Show (4:3)</PresentationFormat>
  <Lines>0</Lines>
  <Paragraphs>316</Paragraphs>
  <Slides>69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69</vt:i4>
      </vt:variant>
    </vt:vector>
  </HeadingPairs>
  <TitlesOfParts>
    <vt:vector size="80" baseType="lpstr">
      <vt:lpstr>Title &amp; Bullets</vt:lpstr>
      <vt:lpstr>Blank copy 10</vt:lpstr>
      <vt:lpstr>Blank</vt:lpstr>
      <vt:lpstr>empty</vt:lpstr>
      <vt:lpstr>Blank</vt:lpstr>
      <vt:lpstr>Blank copy</vt:lpstr>
      <vt:lpstr>Blank copy 1</vt:lpstr>
      <vt:lpstr>Blank copy 2</vt:lpstr>
      <vt:lpstr>Blank copy 3</vt:lpstr>
      <vt:lpstr>Blank copy 5</vt:lpstr>
      <vt:lpstr>Blank Presentation</vt:lpstr>
      <vt:lpstr>Slide 1</vt:lpstr>
      <vt:lpstr>Slide 2</vt:lpstr>
      <vt:lpstr>Briefly, what is IceCube? </vt:lpstr>
      <vt:lpstr>Slide 4</vt:lpstr>
      <vt:lpstr>The Neutrino</vt:lpstr>
      <vt:lpstr>Potential Neutrino Sources</vt:lpstr>
      <vt:lpstr>Telescopes</vt:lpstr>
      <vt:lpstr>Slide 8</vt:lpstr>
      <vt:lpstr>Slide 9</vt:lpstr>
      <vt:lpstr>Slide 10</vt:lpstr>
      <vt:lpstr>Slide 11</vt:lpstr>
      <vt:lpstr>Slide 12</vt:lpstr>
      <vt:lpstr>Slide 13</vt:lpstr>
      <vt:lpstr>Slide 14</vt:lpstr>
      <vt:lpstr>The IceCube Neutrino Observatory - Principle of Operation</vt:lpstr>
      <vt:lpstr>Sensing Neutrino Light</vt:lpstr>
      <vt:lpstr>Slide 17</vt:lpstr>
      <vt:lpstr>Slide 18</vt:lpstr>
      <vt:lpstr>Slide 19</vt:lpstr>
      <vt:lpstr>South Pole with IceCube</vt:lpstr>
      <vt:lpstr>Why a Hot Water Drill?</vt:lpstr>
      <vt:lpstr>How Much Hot Water?</vt:lpstr>
      <vt:lpstr>Drill Stats</vt:lpstr>
      <vt:lpstr>What is “the Drill” Exactly?</vt:lpstr>
      <vt:lpstr>Slide 25</vt:lpstr>
      <vt:lpstr>Slide 26</vt:lpstr>
      <vt:lpstr>Slide 27</vt:lpstr>
      <vt:lpstr>Slide 28</vt:lpstr>
      <vt:lpstr>Some Notables – Control System</vt:lpstr>
      <vt:lpstr>Slide 30</vt:lpstr>
      <vt:lpstr>Slide 31</vt:lpstr>
      <vt:lpstr>Slide 32</vt:lpstr>
      <vt:lpstr>Slide 33</vt:lpstr>
      <vt:lpstr>Some Notables - BRUCE</vt:lpstr>
      <vt:lpstr>How Did It Do?</vt:lpstr>
      <vt:lpstr>DOM deployment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Introduction to GRB physics</dc:title>
  <dc:creator>Julia Becker</dc:creator>
  <cp:lastModifiedBy>haugen</cp:lastModifiedBy>
  <cp:revision>122</cp:revision>
  <dcterms:modified xsi:type="dcterms:W3CDTF">2011-05-17T20:03:57Z</dcterms:modified>
</cp:coreProperties>
</file>